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3"/>
    <p:sldMasterId id="2147483911" r:id="rId14"/>
    <p:sldMasterId id="2147483941" r:id="rId15"/>
  </p:sldMasterIdLst>
  <p:notesMasterIdLst>
    <p:notesMasterId r:id="rId37"/>
  </p:notesMasterIdLst>
  <p:handoutMasterIdLst>
    <p:handoutMasterId r:id="rId38"/>
  </p:handoutMasterIdLst>
  <p:sldIdLst>
    <p:sldId id="464" r:id="rId16"/>
    <p:sldId id="3877" r:id="rId17"/>
    <p:sldId id="3869" r:id="rId18"/>
    <p:sldId id="3889" r:id="rId19"/>
    <p:sldId id="3891" r:id="rId20"/>
    <p:sldId id="2147468374" r:id="rId21"/>
    <p:sldId id="2147468375" r:id="rId22"/>
    <p:sldId id="3892" r:id="rId23"/>
    <p:sldId id="3893" r:id="rId24"/>
    <p:sldId id="3895" r:id="rId25"/>
    <p:sldId id="3894" r:id="rId26"/>
    <p:sldId id="3896" r:id="rId27"/>
    <p:sldId id="2147468376" r:id="rId28"/>
    <p:sldId id="3842" r:id="rId29"/>
    <p:sldId id="3887" r:id="rId30"/>
    <p:sldId id="3886" r:id="rId31"/>
    <p:sldId id="3872" r:id="rId32"/>
    <p:sldId id="3859" r:id="rId33"/>
    <p:sldId id="3888" r:id="rId34"/>
    <p:sldId id="2147468373" r:id="rId35"/>
    <p:sldId id="2147468372" r:id="rId36"/>
  </p:sldIdLst>
  <p:sldSz cx="12192000" cy="6858000"/>
  <p:notesSz cx="6858000" cy="9144000"/>
  <p:custDataLst>
    <p:tags r:id="rId39"/>
  </p:custData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NTON Amelia" initials="" lastIdx="95" clrIdx="0"/>
  <p:cmAuthor id="2" name="Melanie Francis"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6327" autoAdjust="0"/>
  </p:normalViewPr>
  <p:slideViewPr>
    <p:cSldViewPr snapToGrid="0" snapToObjects="1">
      <p:cViewPr varScale="1">
        <p:scale>
          <a:sx n="94" d="100"/>
          <a:sy n="94" d="100"/>
        </p:scale>
        <p:origin x="114"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ustomXml" Target="../customXml/item8.xml"/><Relationship Id="rId13" Type="http://schemas.openxmlformats.org/officeDocument/2006/relationships/slideMaster" Target="slideMasters/slideMaster1.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viewProps" Target="viewProps.xml"/><Relationship Id="rId7" Type="http://schemas.openxmlformats.org/officeDocument/2006/relationships/customXml" Target="../customXml/item7.xml"/><Relationship Id="rId12" Type="http://schemas.openxmlformats.org/officeDocument/2006/relationships/customXml" Target="../customXml/item12.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notesMaster" Target="notesMasters/notesMaster1.xml"/><Relationship Id="rId40" Type="http://schemas.openxmlformats.org/officeDocument/2006/relationships/commentAuthors" Target="commentAuthors.xml"/><Relationship Id="rId5" Type="http://schemas.openxmlformats.org/officeDocument/2006/relationships/customXml" Target="../customXml/item5.xml"/><Relationship Id="rId15" Type="http://schemas.openxmlformats.org/officeDocument/2006/relationships/slideMaster" Target="slideMasters/slideMaster3.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10" Type="http://schemas.openxmlformats.org/officeDocument/2006/relationships/customXml" Target="../customXml/item10.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Master" Target="slideMasters/slideMaster2.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43D1D64-152D-8942-A291-AB8F19F1B6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18BC134E-4E25-8D4D-807E-B00F55B756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EB44301A-4753-6645-97C6-72DF042616BE}" type="datetimeFigureOut">
              <a:rPr lang="en-US"/>
              <a:pPr>
                <a:defRPr/>
              </a:pPr>
              <a:t>11/18/2022</a:t>
            </a:fld>
            <a:endParaRPr lang="en-US"/>
          </a:p>
        </p:txBody>
      </p:sp>
      <p:sp>
        <p:nvSpPr>
          <p:cNvPr id="4" name="Footer Placeholder 3">
            <a:extLst>
              <a:ext uri="{FF2B5EF4-FFF2-40B4-BE49-F238E27FC236}">
                <a16:creationId xmlns:a16="http://schemas.microsoft.com/office/drawing/2014/main" id="{77FDA265-C8CA-8947-A51D-E437ED277DF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r>
              <a:rPr lang="en-US"/>
              <a:t>Confidential</a:t>
            </a:r>
          </a:p>
        </p:txBody>
      </p:sp>
      <p:sp>
        <p:nvSpPr>
          <p:cNvPr id="5" name="Slide Number Placeholder 4">
            <a:extLst>
              <a:ext uri="{FF2B5EF4-FFF2-40B4-BE49-F238E27FC236}">
                <a16:creationId xmlns:a16="http://schemas.microsoft.com/office/drawing/2014/main" id="{A24358D7-A3D0-2946-A0D9-C7223EED46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8522FD96-EF8C-2843-9DF9-9083BA6B759F}"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F0A3922-9F4F-B946-A8BC-758F14BC03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24E4D5A0-8049-B042-84C2-2AB19B323862}"/>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694601CA-06AA-DC49-89FC-CB5FAD0BA10A}" type="datetimeFigureOut">
              <a:rPr lang="en-US"/>
              <a:pPr>
                <a:defRPr/>
              </a:pPr>
              <a:t>11/18/2022</a:t>
            </a:fld>
            <a:endParaRPr lang="en-US"/>
          </a:p>
        </p:txBody>
      </p:sp>
      <p:sp>
        <p:nvSpPr>
          <p:cNvPr id="4" name="Slide Image Placeholder 3">
            <a:extLst>
              <a:ext uri="{FF2B5EF4-FFF2-40B4-BE49-F238E27FC236}">
                <a16:creationId xmlns:a16="http://schemas.microsoft.com/office/drawing/2014/main" id="{E80FE5E0-7CE4-004A-826E-223847F808A2}"/>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3287BC48-C4F2-954C-A75C-23C3474C69C0}"/>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03C2C33-BA07-A345-86C5-CC06852712B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r>
              <a:rPr lang="en-US"/>
              <a:t>Confidential</a:t>
            </a:r>
          </a:p>
        </p:txBody>
      </p:sp>
      <p:sp>
        <p:nvSpPr>
          <p:cNvPr id="7" name="Slide Number Placeholder 6">
            <a:extLst>
              <a:ext uri="{FF2B5EF4-FFF2-40B4-BE49-F238E27FC236}">
                <a16:creationId xmlns:a16="http://schemas.microsoft.com/office/drawing/2014/main" id="{FF44561D-16D2-284A-A62D-2ED20BFEA588}"/>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AEF9E43D-0595-554A-9483-79DE9C754639}" type="slidenum">
              <a:rPr lang="en-US"/>
              <a:pPr>
                <a:defRPr/>
              </a:pPr>
              <a:t>‹#›</a:t>
            </a:fld>
            <a:endParaRPr lang="en-US"/>
          </a:p>
        </p:txBody>
      </p:sp>
    </p:spTree>
  </p:cSld>
  <p:clrMap bg1="lt1" tx1="dk1" bg2="lt2" tx2="dk2" accent1="accent1" accent2="accent2" accent3="accent3" accent4="accent4" accent5="accent5" accent6="accent6" hlink="hlink" folHlink="folHlink"/>
  <p:hf hdr="0" dt="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E73DF677-B645-4642-A9A6-D3248F64B56B}" type="slidenum">
              <a:rPr lang="en-US" smtClean="0"/>
              <a:t>1</a:t>
            </a:fld>
            <a:endParaRPr lang="en-US"/>
          </a:p>
        </p:txBody>
      </p:sp>
    </p:spTree>
    <p:extLst>
      <p:ext uri="{BB962C8B-B14F-4D97-AF65-F5344CB8AC3E}">
        <p14:creationId xmlns:p14="http://schemas.microsoft.com/office/powerpoint/2010/main" val="1570724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3138D47-DF6C-486B-B41B-5A24E8E1E61E}" type="slidenum">
              <a:rPr lang="en-US" smtClean="0"/>
              <a:t>11</a:t>
            </a:fld>
            <a:endParaRPr lang="en-US"/>
          </a:p>
        </p:txBody>
      </p:sp>
    </p:spTree>
    <p:extLst>
      <p:ext uri="{BB962C8B-B14F-4D97-AF65-F5344CB8AC3E}">
        <p14:creationId xmlns:p14="http://schemas.microsoft.com/office/powerpoint/2010/main" val="3527581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3138D47-DF6C-486B-B41B-5A24E8E1E61E}" type="slidenum">
              <a:rPr lang="en-US" smtClean="0"/>
              <a:t>12</a:t>
            </a:fld>
            <a:endParaRPr lang="en-US"/>
          </a:p>
        </p:txBody>
      </p:sp>
    </p:spTree>
    <p:extLst>
      <p:ext uri="{BB962C8B-B14F-4D97-AF65-F5344CB8AC3E}">
        <p14:creationId xmlns:p14="http://schemas.microsoft.com/office/powerpoint/2010/main" val="3654162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3138D47-DF6C-486B-B41B-5A24E8E1E61E}" type="slidenum">
              <a:rPr lang="en-US" smtClean="0"/>
              <a:t>13</a:t>
            </a:fld>
            <a:endParaRPr lang="en-US"/>
          </a:p>
        </p:txBody>
      </p:sp>
    </p:spTree>
    <p:extLst>
      <p:ext uri="{BB962C8B-B14F-4D97-AF65-F5344CB8AC3E}">
        <p14:creationId xmlns:p14="http://schemas.microsoft.com/office/powerpoint/2010/main" val="5623406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3138D47-DF6C-486B-B41B-5A24E8E1E61E}" type="slidenum">
              <a:rPr lang="en-US" smtClean="0"/>
              <a:t>14</a:t>
            </a:fld>
            <a:endParaRPr lang="en-US"/>
          </a:p>
        </p:txBody>
      </p:sp>
    </p:spTree>
    <p:extLst>
      <p:ext uri="{BB962C8B-B14F-4D97-AF65-F5344CB8AC3E}">
        <p14:creationId xmlns:p14="http://schemas.microsoft.com/office/powerpoint/2010/main" val="1612045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3138D47-DF6C-486B-B41B-5A24E8E1E61E}" type="slidenum">
              <a:rPr lang="en-US" smtClean="0"/>
              <a:t>15</a:t>
            </a:fld>
            <a:endParaRPr lang="en-US"/>
          </a:p>
        </p:txBody>
      </p:sp>
    </p:spTree>
    <p:extLst>
      <p:ext uri="{BB962C8B-B14F-4D97-AF65-F5344CB8AC3E}">
        <p14:creationId xmlns:p14="http://schemas.microsoft.com/office/powerpoint/2010/main" val="3924235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3138D47-DF6C-486B-B41B-5A24E8E1E61E}" type="slidenum">
              <a:rPr lang="en-US" smtClean="0"/>
              <a:t>16</a:t>
            </a:fld>
            <a:endParaRPr lang="en-US"/>
          </a:p>
        </p:txBody>
      </p:sp>
    </p:spTree>
    <p:extLst>
      <p:ext uri="{BB962C8B-B14F-4D97-AF65-F5344CB8AC3E}">
        <p14:creationId xmlns:p14="http://schemas.microsoft.com/office/powerpoint/2010/main" val="25991462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17</a:t>
            </a:fld>
            <a:endParaRPr lang="en-US"/>
          </a:p>
        </p:txBody>
      </p:sp>
    </p:spTree>
    <p:extLst>
      <p:ext uri="{BB962C8B-B14F-4D97-AF65-F5344CB8AC3E}">
        <p14:creationId xmlns:p14="http://schemas.microsoft.com/office/powerpoint/2010/main" val="10158141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18</a:t>
            </a:fld>
            <a:endParaRPr lang="en-US"/>
          </a:p>
        </p:txBody>
      </p:sp>
    </p:spTree>
    <p:extLst>
      <p:ext uri="{BB962C8B-B14F-4D97-AF65-F5344CB8AC3E}">
        <p14:creationId xmlns:p14="http://schemas.microsoft.com/office/powerpoint/2010/main" val="2081749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3138D47-DF6C-486B-B41B-5A24E8E1E61E}" type="slidenum">
              <a:rPr lang="en-US" smtClean="0"/>
              <a:t>19</a:t>
            </a:fld>
            <a:endParaRPr lang="en-US"/>
          </a:p>
        </p:txBody>
      </p:sp>
    </p:spTree>
    <p:extLst>
      <p:ext uri="{BB962C8B-B14F-4D97-AF65-F5344CB8AC3E}">
        <p14:creationId xmlns:p14="http://schemas.microsoft.com/office/powerpoint/2010/main" val="2630729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3138D47-DF6C-486B-B41B-5A24E8E1E61E}" type="slidenum">
              <a:rPr lang="en-US" smtClean="0"/>
              <a:t>20</a:t>
            </a:fld>
            <a:endParaRPr lang="en-US"/>
          </a:p>
        </p:txBody>
      </p:sp>
    </p:spTree>
    <p:extLst>
      <p:ext uri="{BB962C8B-B14F-4D97-AF65-F5344CB8AC3E}">
        <p14:creationId xmlns:p14="http://schemas.microsoft.com/office/powerpoint/2010/main" val="4175293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3138D47-DF6C-486B-B41B-5A24E8E1E61E}" type="slidenum">
              <a:rPr lang="en-US" smtClean="0"/>
              <a:t>3</a:t>
            </a:fld>
            <a:endParaRPr lang="en-US"/>
          </a:p>
        </p:txBody>
      </p:sp>
    </p:spTree>
    <p:extLst>
      <p:ext uri="{BB962C8B-B14F-4D97-AF65-F5344CB8AC3E}">
        <p14:creationId xmlns:p14="http://schemas.microsoft.com/office/powerpoint/2010/main" val="25985678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382A3"/>
                </a:solidFill>
              </a:rPr>
              <a:t>Thank you.</a:t>
            </a:r>
          </a:p>
          <a:p>
            <a:endParaRPr lang="en-US" sz="1200" kern="1200" dirty="0">
              <a:solidFill>
                <a:schemeClr val="tx1"/>
              </a:solidFill>
              <a:effectLst/>
              <a:latin typeface="+mn-lt"/>
              <a:ea typeface="+mn-ea"/>
              <a:cs typeface="+mn-cs"/>
            </a:endParaRPr>
          </a:p>
        </p:txBody>
      </p:sp>
      <p:sp>
        <p:nvSpPr>
          <p:cNvPr id="4" name="Footer Placeholder 3"/>
          <p:cNvSpPr>
            <a:spLocks noGrp="1"/>
          </p:cNvSpPr>
          <p:nvPr>
            <p:ph type="ftr" sz="quarter" idx="4"/>
          </p:nvPr>
        </p:nvSpPr>
        <p:spPr>
          <a:xfrm>
            <a:off x="0" y="9428584"/>
            <a:ext cx="2945659" cy="49805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Confidential</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B5857B-6BAE-944B-AAB1-ECC8570D13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5850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3138D47-DF6C-486B-B41B-5A24E8E1E61E}" type="slidenum">
              <a:rPr lang="en-US" smtClean="0"/>
              <a:t>4</a:t>
            </a:fld>
            <a:endParaRPr lang="en-US"/>
          </a:p>
        </p:txBody>
      </p:sp>
    </p:spTree>
    <p:extLst>
      <p:ext uri="{BB962C8B-B14F-4D97-AF65-F5344CB8AC3E}">
        <p14:creationId xmlns:p14="http://schemas.microsoft.com/office/powerpoint/2010/main" val="2679287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3138D47-DF6C-486B-B41B-5A24E8E1E61E}" type="slidenum">
              <a:rPr lang="en-US" smtClean="0"/>
              <a:t>5</a:t>
            </a:fld>
            <a:endParaRPr lang="en-US"/>
          </a:p>
        </p:txBody>
      </p:sp>
    </p:spTree>
    <p:extLst>
      <p:ext uri="{BB962C8B-B14F-4D97-AF65-F5344CB8AC3E}">
        <p14:creationId xmlns:p14="http://schemas.microsoft.com/office/powerpoint/2010/main" val="3143184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3138D47-DF6C-486B-B41B-5A24E8E1E61E}" type="slidenum">
              <a:rPr lang="en-US" smtClean="0"/>
              <a:t>6</a:t>
            </a:fld>
            <a:endParaRPr lang="en-US"/>
          </a:p>
        </p:txBody>
      </p:sp>
    </p:spTree>
    <p:extLst>
      <p:ext uri="{BB962C8B-B14F-4D97-AF65-F5344CB8AC3E}">
        <p14:creationId xmlns:p14="http://schemas.microsoft.com/office/powerpoint/2010/main" val="32099698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3138D47-DF6C-486B-B41B-5A24E8E1E61E}" type="slidenum">
              <a:rPr lang="en-US" smtClean="0"/>
              <a:t>7</a:t>
            </a:fld>
            <a:endParaRPr lang="en-US"/>
          </a:p>
        </p:txBody>
      </p:sp>
    </p:spTree>
    <p:extLst>
      <p:ext uri="{BB962C8B-B14F-4D97-AF65-F5344CB8AC3E}">
        <p14:creationId xmlns:p14="http://schemas.microsoft.com/office/powerpoint/2010/main" val="1411180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3138D47-DF6C-486B-B41B-5A24E8E1E61E}" type="slidenum">
              <a:rPr lang="en-US" smtClean="0"/>
              <a:t>8</a:t>
            </a:fld>
            <a:endParaRPr lang="en-US"/>
          </a:p>
        </p:txBody>
      </p:sp>
    </p:spTree>
    <p:extLst>
      <p:ext uri="{BB962C8B-B14F-4D97-AF65-F5344CB8AC3E}">
        <p14:creationId xmlns:p14="http://schemas.microsoft.com/office/powerpoint/2010/main" val="2259333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3138D47-DF6C-486B-B41B-5A24E8E1E61E}" type="slidenum">
              <a:rPr lang="en-US" smtClean="0"/>
              <a:t>9</a:t>
            </a:fld>
            <a:endParaRPr lang="en-US"/>
          </a:p>
        </p:txBody>
      </p:sp>
    </p:spTree>
    <p:extLst>
      <p:ext uri="{BB962C8B-B14F-4D97-AF65-F5344CB8AC3E}">
        <p14:creationId xmlns:p14="http://schemas.microsoft.com/office/powerpoint/2010/main" val="975384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3138D47-DF6C-486B-B41B-5A24E8E1E61E}" type="slidenum">
              <a:rPr lang="en-US" smtClean="0"/>
              <a:t>10</a:t>
            </a:fld>
            <a:endParaRPr lang="en-US"/>
          </a:p>
        </p:txBody>
      </p:sp>
    </p:spTree>
    <p:extLst>
      <p:ext uri="{BB962C8B-B14F-4D97-AF65-F5344CB8AC3E}">
        <p14:creationId xmlns:p14="http://schemas.microsoft.com/office/powerpoint/2010/main" val="2681440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3.e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out Image">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A50D4A2-1A2F-0E4E-9E02-E126ADE611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353BA208-BAD1-404F-9D35-8BDC634DD4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025" y="1644650"/>
            <a:ext cx="2662238"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6"/>
          <p:cNvSpPr>
            <a:spLocks noGrp="1"/>
          </p:cNvSpPr>
          <p:nvPr>
            <p:ph type="body" sz="quarter" idx="1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7" name="Text Placeholder 36"/>
          <p:cNvSpPr>
            <a:spLocks noGrp="1"/>
          </p:cNvSpPr>
          <p:nvPr>
            <p:ph type="body" sz="quarter" idx="13"/>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Tree>
    <p:extLst>
      <p:ext uri="{BB962C8B-B14F-4D97-AF65-F5344CB8AC3E}">
        <p14:creationId xmlns:p14="http://schemas.microsoft.com/office/powerpoint/2010/main" val="52479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Breaker 3 with Image">
    <p:spTree>
      <p:nvGrpSpPr>
        <p:cNvPr id="1" name=""/>
        <p:cNvGrpSpPr/>
        <p:nvPr/>
      </p:nvGrpSpPr>
      <p:grpSpPr>
        <a:xfrm>
          <a:off x="0" y="0"/>
          <a:ext cx="0" cy="0"/>
          <a:chOff x="0" y="0"/>
          <a:chExt cx="0" cy="0"/>
        </a:xfrm>
      </p:grpSpPr>
      <p:pic>
        <p:nvPicPr>
          <p:cNvPr id="3" name="Picture 2" descr="A picture containing kite, clear, day, bright&#10;&#10;Description automatically generated">
            <a:extLst>
              <a:ext uri="{FF2B5EF4-FFF2-40B4-BE49-F238E27FC236}">
                <a16:creationId xmlns:a16="http://schemas.microsoft.com/office/drawing/2014/main" id="{ED7D42D9-8E41-A046-A259-81D9AE78355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3524144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HxGN MinePlan,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00607F">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17570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HxGN MineOperate,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006450">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8282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_HxGN MineProtect,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4C8B2B">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84346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4_HxGN MineMonitoring,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1825AA">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637953" y="6358356"/>
            <a:ext cx="12829953" cy="243830"/>
            <a:chOff x="3292094" y="228600"/>
            <a:chExt cx="12829953" cy="94031"/>
          </a:xfrm>
          <a:solidFill>
            <a:schemeClr val="accent3">
              <a:lumMod val="75000"/>
            </a:schemeClr>
          </a:solidFill>
        </p:grpSpPr>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2829952" cy="243830"/>
            <a:chOff x="0" y="228600"/>
            <a:chExt cx="12829952"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94729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1.875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1.875E-6 2.59259E-6 L 0.25 2.59259E-6 " pathEditMode="relative" rAng="0" ptsTypes="AA">
                                      <p:cBhvr>
                                        <p:cTn id="8" dur="15000" fill="hold"/>
                                        <p:tgtEl>
                                          <p:spTgt spid="32"/>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4_HxGN MineEnterprise,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006068">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077340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_Regional Slide 1">
    <p:bg>
      <p:bgPr>
        <a:solidFill>
          <a:schemeClr val="bg1">
            <a:lumMod val="95000"/>
          </a:schemeClr>
        </a:solidFill>
        <a:effectLst/>
      </p:bgPr>
    </p:bg>
    <p:spTree>
      <p:nvGrpSpPr>
        <p:cNvPr id="1" name=""/>
        <p:cNvGrpSpPr/>
        <p:nvPr/>
      </p:nvGrpSpPr>
      <p:grpSpPr>
        <a:xfrm>
          <a:off x="0" y="0"/>
          <a:ext cx="0" cy="0"/>
          <a:chOff x="0" y="0"/>
          <a:chExt cx="0" cy="0"/>
        </a:xfrm>
      </p:grpSpPr>
      <p:sp>
        <p:nvSpPr>
          <p:cNvPr id="6" name="Bottom Triangle">
            <a:extLst>
              <a:ext uri="{FF2B5EF4-FFF2-40B4-BE49-F238E27FC236}">
                <a16:creationId xmlns:a16="http://schemas.microsoft.com/office/drawing/2014/main" id="{F12D1DE3-319B-8B4A-8758-506E9BB4A605}"/>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Top Triangle">
            <a:extLst>
              <a:ext uri="{FF2B5EF4-FFF2-40B4-BE49-F238E27FC236}">
                <a16:creationId xmlns:a16="http://schemas.microsoft.com/office/drawing/2014/main" id="{B9F2A5F0-9877-BB4D-A43F-A0DF79503EDF}"/>
              </a:ext>
            </a:extLst>
          </p:cNvPr>
          <p:cNvSpPr/>
          <p:nvPr userDrawn="1"/>
        </p:nvSpPr>
        <p:spPr>
          <a:xfrm rot="16200000" flipV="1">
            <a:off x="5638801" y="-5638799"/>
            <a:ext cx="914401" cy="12192000"/>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chemeClr val="accent5">
              <a:alpha val="33000"/>
            </a:scheme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61479893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5_Regional Slide 2">
    <p:bg>
      <p:bgPr>
        <a:solidFill>
          <a:schemeClr val="bg1">
            <a:lumMod val="95000"/>
          </a:schemeClr>
        </a:solidFill>
        <a:effectLst/>
      </p:bgPr>
    </p:bg>
    <p:spTree>
      <p:nvGrpSpPr>
        <p:cNvPr id="1" name=""/>
        <p:cNvGrpSpPr/>
        <p:nvPr/>
      </p:nvGrpSpPr>
      <p:grpSpPr>
        <a:xfrm>
          <a:off x="0" y="0"/>
          <a:ext cx="0" cy="0"/>
          <a:chOff x="0" y="0"/>
          <a:chExt cx="0" cy="0"/>
        </a:xfrm>
      </p:grpSpPr>
      <p:sp>
        <p:nvSpPr>
          <p:cNvPr id="32" name="Bottom Triangle">
            <a:extLst>
              <a:ext uri="{FF2B5EF4-FFF2-40B4-BE49-F238E27FC236}">
                <a16:creationId xmlns:a16="http://schemas.microsoft.com/office/drawing/2014/main" id="{331FC4DB-4647-5149-AF33-091D3DF3E170}"/>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3">
                  <a:alpha val="6800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Top Triangle">
            <a:extLst>
              <a:ext uri="{FF2B5EF4-FFF2-40B4-BE49-F238E27FC236}">
                <a16:creationId xmlns:a16="http://schemas.microsoft.com/office/drawing/2014/main" id="{83909BB2-7D8F-4143-BA85-0978D83C2DAD}"/>
              </a:ext>
            </a:extLst>
          </p:cNvPr>
          <p:cNvSpPr/>
          <p:nvPr userDrawn="1"/>
        </p:nvSpPr>
        <p:spPr>
          <a:xfrm rot="16200000" flipV="1">
            <a:off x="5638801" y="-5638799"/>
            <a:ext cx="914401" cy="12192000"/>
          </a:xfrm>
          <a:prstGeom prst="triangle">
            <a:avLst>
              <a:gd name="adj" fmla="val 100000"/>
            </a:avLst>
          </a:prstGeom>
          <a:gradFill flip="none" rotWithShape="1">
            <a:gsLst>
              <a:gs pos="19000">
                <a:schemeClr val="accent3">
                  <a:alpha val="7800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34" name="TOPO MAP">
            <a:extLst>
              <a:ext uri="{FF2B5EF4-FFF2-40B4-BE49-F238E27FC236}">
                <a16:creationId xmlns:a16="http://schemas.microsoft.com/office/drawing/2014/main" id="{F2376EE4-70C7-D74F-96BE-BFF503A2E6E6}"/>
              </a:ext>
            </a:extLst>
          </p:cNvPr>
          <p:cNvGrpSpPr/>
          <p:nvPr userDrawn="1"/>
        </p:nvGrpSpPr>
        <p:grpSpPr>
          <a:xfrm>
            <a:off x="7096611" y="-13253"/>
            <a:ext cx="5143039" cy="6884506"/>
            <a:chOff x="7096611" y="-13253"/>
            <a:chExt cx="5143039" cy="6884506"/>
          </a:xfrm>
          <a:solidFill>
            <a:schemeClr val="accent1">
              <a:alpha val="37000"/>
            </a:schemeClr>
          </a:solidFill>
        </p:grpSpPr>
        <p:sp>
          <p:nvSpPr>
            <p:cNvPr id="35" name="Freeform: Shape 109">
              <a:extLst>
                <a:ext uri="{FF2B5EF4-FFF2-40B4-BE49-F238E27FC236}">
                  <a16:creationId xmlns:a16="http://schemas.microsoft.com/office/drawing/2014/main" id="{23A357B3-E8DE-4B42-8081-E0A43721E347}"/>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0">
              <a:extLst>
                <a:ext uri="{FF2B5EF4-FFF2-40B4-BE49-F238E27FC236}">
                  <a16:creationId xmlns:a16="http://schemas.microsoft.com/office/drawing/2014/main" id="{F561BBB5-126A-6C40-87A4-DEB3ABC1950C}"/>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3">
              <a:extLst>
                <a:ext uri="{FF2B5EF4-FFF2-40B4-BE49-F238E27FC236}">
                  <a16:creationId xmlns:a16="http://schemas.microsoft.com/office/drawing/2014/main" id="{B6B9DC87-1D86-A54A-937D-AB061A20AC23}"/>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4">
              <a:extLst>
                <a:ext uri="{FF2B5EF4-FFF2-40B4-BE49-F238E27FC236}">
                  <a16:creationId xmlns:a16="http://schemas.microsoft.com/office/drawing/2014/main" id="{541332B8-48C9-8B42-AFF8-4BB939E08719}"/>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5AC54630-18E3-DA4F-9572-7F7B8911C022}"/>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8">
              <a:extLst>
                <a:ext uri="{FF2B5EF4-FFF2-40B4-BE49-F238E27FC236}">
                  <a16:creationId xmlns:a16="http://schemas.microsoft.com/office/drawing/2014/main" id="{7620D8CC-7267-4C4D-8499-904A060C91D1}"/>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15A149B9-7876-6B41-B10C-6E05A75BCA3A}"/>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003AB246-0779-9F43-B1FD-CBAC54DAB972}"/>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9E1B8E9A-E496-E742-92A8-62FA534B9DE6}"/>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43">
              <a:extLst>
                <a:ext uri="{FF2B5EF4-FFF2-40B4-BE49-F238E27FC236}">
                  <a16:creationId xmlns:a16="http://schemas.microsoft.com/office/drawing/2014/main" id="{AFFCF7DF-F170-D048-897B-2EA942034D6D}"/>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44">
              <a:extLst>
                <a:ext uri="{FF2B5EF4-FFF2-40B4-BE49-F238E27FC236}">
                  <a16:creationId xmlns:a16="http://schemas.microsoft.com/office/drawing/2014/main" id="{72B22490-4D33-1848-82CA-F3FB5DD31B07}"/>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45">
              <a:extLst>
                <a:ext uri="{FF2B5EF4-FFF2-40B4-BE49-F238E27FC236}">
                  <a16:creationId xmlns:a16="http://schemas.microsoft.com/office/drawing/2014/main" id="{DE0FB6A8-2EDC-6F41-B268-031EBD93B9EB}"/>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FDAAC8AE-6E6B-DF42-B034-04BFDF667453}"/>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E7A3C20B-BF9B-2B48-9402-9348DAD4D681}"/>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321145D8-D39A-244F-BFAD-860FE0130A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CEFC3561-1327-A34C-80DE-D92152B2B24A}"/>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5EC192CC-D55A-1341-9902-8A10401DB69E}"/>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800F28E0-15BD-6343-B45D-4C51EBEF223E}"/>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9A357EA2-C5DF-294E-87D2-BDEFACB05426}"/>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51">
              <a:extLst>
                <a:ext uri="{FF2B5EF4-FFF2-40B4-BE49-F238E27FC236}">
                  <a16:creationId xmlns:a16="http://schemas.microsoft.com/office/drawing/2014/main" id="{5208AF96-3E5C-794B-AEF3-B60F0700BA09}"/>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54">
              <a:extLst>
                <a:ext uri="{FF2B5EF4-FFF2-40B4-BE49-F238E27FC236}">
                  <a16:creationId xmlns:a16="http://schemas.microsoft.com/office/drawing/2014/main" id="{5BF028FF-569A-6442-962F-71FB72FFDA3A}"/>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50021EF0-53C5-1641-A5E8-862965EF1E29}"/>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4D72AE35-E2F7-3E45-A231-CEE2407EADC3}"/>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92809912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Regional Slide 3">
    <p:bg>
      <p:bgPr>
        <a:solidFill>
          <a:schemeClr val="bg1">
            <a:lumMod val="95000"/>
          </a:schemeClr>
        </a:solidFill>
        <a:effectLst/>
      </p:bgPr>
    </p:bg>
    <p:spTree>
      <p:nvGrpSpPr>
        <p:cNvPr id="1" name=""/>
        <p:cNvGrpSpPr/>
        <p:nvPr/>
      </p:nvGrpSpPr>
      <p:grpSpPr>
        <a:xfrm>
          <a:off x="0" y="0"/>
          <a:ext cx="0" cy="0"/>
          <a:chOff x="0" y="0"/>
          <a:chExt cx="0" cy="0"/>
        </a:xfrm>
      </p:grpSpPr>
      <p:grpSp>
        <p:nvGrpSpPr>
          <p:cNvPr id="66" name="TOPO MAP">
            <a:extLst>
              <a:ext uri="{FF2B5EF4-FFF2-40B4-BE49-F238E27FC236}">
                <a16:creationId xmlns:a16="http://schemas.microsoft.com/office/drawing/2014/main" id="{4E62B7A5-F600-7443-80D5-F3D141876B93}"/>
              </a:ext>
            </a:extLst>
          </p:cNvPr>
          <p:cNvGrpSpPr/>
          <p:nvPr userDrawn="1"/>
        </p:nvGrpSpPr>
        <p:grpSpPr>
          <a:xfrm>
            <a:off x="7096611" y="-13253"/>
            <a:ext cx="5143039" cy="6884506"/>
            <a:chOff x="7096611" y="-13253"/>
            <a:chExt cx="5143039" cy="6884506"/>
          </a:xfrm>
          <a:solidFill>
            <a:schemeClr val="accent6">
              <a:alpha val="37000"/>
            </a:schemeClr>
          </a:solidFill>
        </p:grpSpPr>
        <p:sp>
          <p:nvSpPr>
            <p:cNvPr id="67" name="Freeform: Shape 109">
              <a:extLst>
                <a:ext uri="{FF2B5EF4-FFF2-40B4-BE49-F238E27FC236}">
                  <a16:creationId xmlns:a16="http://schemas.microsoft.com/office/drawing/2014/main" id="{9A0F067B-9F91-7249-AA9E-59C9C8EC2F51}"/>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10">
              <a:extLst>
                <a:ext uri="{FF2B5EF4-FFF2-40B4-BE49-F238E27FC236}">
                  <a16:creationId xmlns:a16="http://schemas.microsoft.com/office/drawing/2014/main" id="{2EEC1300-5D9E-0B4A-AB73-ACBF7A3127C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13">
              <a:extLst>
                <a:ext uri="{FF2B5EF4-FFF2-40B4-BE49-F238E27FC236}">
                  <a16:creationId xmlns:a16="http://schemas.microsoft.com/office/drawing/2014/main" id="{3735DE86-C6C2-5940-B94A-B24749F32AE1}"/>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14">
              <a:extLst>
                <a:ext uri="{FF2B5EF4-FFF2-40B4-BE49-F238E27FC236}">
                  <a16:creationId xmlns:a16="http://schemas.microsoft.com/office/drawing/2014/main" id="{E5C8CFAD-6CB4-C147-98F7-9D5CB87E0B2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16">
              <a:extLst>
                <a:ext uri="{FF2B5EF4-FFF2-40B4-BE49-F238E27FC236}">
                  <a16:creationId xmlns:a16="http://schemas.microsoft.com/office/drawing/2014/main" id="{458129A0-B98C-C14E-8200-01F20ABC59F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18">
              <a:extLst>
                <a:ext uri="{FF2B5EF4-FFF2-40B4-BE49-F238E27FC236}">
                  <a16:creationId xmlns:a16="http://schemas.microsoft.com/office/drawing/2014/main" id="{7B71C866-D3A1-BD4E-B3D9-B081CD0D113D}"/>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72">
              <a:extLst>
                <a:ext uri="{FF2B5EF4-FFF2-40B4-BE49-F238E27FC236}">
                  <a16:creationId xmlns:a16="http://schemas.microsoft.com/office/drawing/2014/main" id="{1D7667FF-B3C3-EB4F-AA6C-53990651DAC9}"/>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73">
              <a:extLst>
                <a:ext uri="{FF2B5EF4-FFF2-40B4-BE49-F238E27FC236}">
                  <a16:creationId xmlns:a16="http://schemas.microsoft.com/office/drawing/2014/main" id="{013FA4FF-F537-A743-B41D-ED3E992C1B8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74">
              <a:extLst>
                <a:ext uri="{FF2B5EF4-FFF2-40B4-BE49-F238E27FC236}">
                  <a16:creationId xmlns:a16="http://schemas.microsoft.com/office/drawing/2014/main" id="{48624318-2E55-AE44-B7B6-FA252540E5A4}"/>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75">
              <a:extLst>
                <a:ext uri="{FF2B5EF4-FFF2-40B4-BE49-F238E27FC236}">
                  <a16:creationId xmlns:a16="http://schemas.microsoft.com/office/drawing/2014/main" id="{FB4AAC23-D1C4-2348-AF8C-EA4468EABD75}"/>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76">
              <a:extLst>
                <a:ext uri="{FF2B5EF4-FFF2-40B4-BE49-F238E27FC236}">
                  <a16:creationId xmlns:a16="http://schemas.microsoft.com/office/drawing/2014/main" id="{F0F7323E-39E5-C740-B60A-D705510CD2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77">
              <a:extLst>
                <a:ext uri="{FF2B5EF4-FFF2-40B4-BE49-F238E27FC236}">
                  <a16:creationId xmlns:a16="http://schemas.microsoft.com/office/drawing/2014/main" id="{C0323247-5918-4249-AFB8-55E32E03D5BE}"/>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78">
              <a:extLst>
                <a:ext uri="{FF2B5EF4-FFF2-40B4-BE49-F238E27FC236}">
                  <a16:creationId xmlns:a16="http://schemas.microsoft.com/office/drawing/2014/main" id="{57457877-AF50-4B4C-8129-1DC279CD1310}"/>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79">
              <a:extLst>
                <a:ext uri="{FF2B5EF4-FFF2-40B4-BE49-F238E27FC236}">
                  <a16:creationId xmlns:a16="http://schemas.microsoft.com/office/drawing/2014/main" id="{771556ED-CAFD-C74B-BB71-18AF1A75A4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80">
              <a:extLst>
                <a:ext uri="{FF2B5EF4-FFF2-40B4-BE49-F238E27FC236}">
                  <a16:creationId xmlns:a16="http://schemas.microsoft.com/office/drawing/2014/main" id="{51C32BC2-7D8B-6F47-B201-F6343906507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81">
              <a:extLst>
                <a:ext uri="{FF2B5EF4-FFF2-40B4-BE49-F238E27FC236}">
                  <a16:creationId xmlns:a16="http://schemas.microsoft.com/office/drawing/2014/main" id="{5D6F6FF7-1158-A24A-8132-03004358EFFC}"/>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3" name="Freeform 82">
              <a:extLst>
                <a:ext uri="{FF2B5EF4-FFF2-40B4-BE49-F238E27FC236}">
                  <a16:creationId xmlns:a16="http://schemas.microsoft.com/office/drawing/2014/main" id="{3E3AC5FD-CB51-4F49-8445-E9A0C871091D}"/>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4" name="Freeform 83">
              <a:extLst>
                <a:ext uri="{FF2B5EF4-FFF2-40B4-BE49-F238E27FC236}">
                  <a16:creationId xmlns:a16="http://schemas.microsoft.com/office/drawing/2014/main" id="{2E7D85A6-D136-F74F-9BAA-EA3B9C76BD6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5" name="Freeform 84">
              <a:extLst>
                <a:ext uri="{FF2B5EF4-FFF2-40B4-BE49-F238E27FC236}">
                  <a16:creationId xmlns:a16="http://schemas.microsoft.com/office/drawing/2014/main" id="{A96ABE23-4C33-EA40-A42A-7C6D4F4B36CD}"/>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6" name="Freeform: Shape 151">
              <a:extLst>
                <a:ext uri="{FF2B5EF4-FFF2-40B4-BE49-F238E27FC236}">
                  <a16:creationId xmlns:a16="http://schemas.microsoft.com/office/drawing/2014/main" id="{4DE3BC4D-9F4C-A24E-B1E7-29BB06DA82E1}"/>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7" name="Freeform: Shape 154">
              <a:extLst>
                <a:ext uri="{FF2B5EF4-FFF2-40B4-BE49-F238E27FC236}">
                  <a16:creationId xmlns:a16="http://schemas.microsoft.com/office/drawing/2014/main" id="{20D16FBE-4E2C-264D-B445-4ADC0705BA11}"/>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8" name="Freeform 87">
              <a:extLst>
                <a:ext uri="{FF2B5EF4-FFF2-40B4-BE49-F238E27FC236}">
                  <a16:creationId xmlns:a16="http://schemas.microsoft.com/office/drawing/2014/main" id="{10650C8D-950F-BB42-80E5-87D70BF8FC85}"/>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9" name="Freeform 88">
              <a:extLst>
                <a:ext uri="{FF2B5EF4-FFF2-40B4-BE49-F238E27FC236}">
                  <a16:creationId xmlns:a16="http://schemas.microsoft.com/office/drawing/2014/main" id="{D18F1E6F-53D7-3048-BE2D-20CCDBC41517}"/>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90" name="Bottom Triangle">
            <a:extLst>
              <a:ext uri="{FF2B5EF4-FFF2-40B4-BE49-F238E27FC236}">
                <a16:creationId xmlns:a16="http://schemas.microsoft.com/office/drawing/2014/main" id="{1479B229-2CDB-0045-8EA7-56501E2ED7DA}"/>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6"/>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Top Triangle">
            <a:extLst>
              <a:ext uri="{FF2B5EF4-FFF2-40B4-BE49-F238E27FC236}">
                <a16:creationId xmlns:a16="http://schemas.microsoft.com/office/drawing/2014/main" id="{71BCDD32-82C9-E541-89FD-17EB798A4226}"/>
              </a:ext>
            </a:extLst>
          </p:cNvPr>
          <p:cNvSpPr/>
          <p:nvPr userDrawn="1"/>
        </p:nvSpPr>
        <p:spPr>
          <a:xfrm rot="16200000" flipV="1">
            <a:off x="5638801" y="-5638799"/>
            <a:ext cx="914401" cy="12192000"/>
          </a:xfrm>
          <a:prstGeom prst="triangle">
            <a:avLst>
              <a:gd name="adj" fmla="val 100000"/>
            </a:avLst>
          </a:prstGeom>
          <a:gradFill flip="none" rotWithShape="1">
            <a:gsLst>
              <a:gs pos="19000">
                <a:schemeClr val="accent6"/>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50473528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Regional Slide 4">
    <p:bg>
      <p:bgPr>
        <a:solidFill>
          <a:schemeClr val="bg1">
            <a:lumMod val="95000"/>
          </a:schemeClr>
        </a:solidFill>
        <a:effectLst/>
      </p:bgPr>
    </p:bg>
    <p:spTree>
      <p:nvGrpSpPr>
        <p:cNvPr id="1" name=""/>
        <p:cNvGrpSpPr/>
        <p:nvPr/>
      </p:nvGrpSpPr>
      <p:grpSpPr>
        <a:xfrm>
          <a:off x="0" y="0"/>
          <a:ext cx="0" cy="0"/>
          <a:chOff x="0" y="0"/>
          <a:chExt cx="0" cy="0"/>
        </a:xfrm>
      </p:grpSpPr>
      <p:grpSp>
        <p:nvGrpSpPr>
          <p:cNvPr id="40" name="TOPO MAP">
            <a:extLst>
              <a:ext uri="{FF2B5EF4-FFF2-40B4-BE49-F238E27FC236}">
                <a16:creationId xmlns:a16="http://schemas.microsoft.com/office/drawing/2014/main" id="{52751838-FBD6-EE40-ABB4-2C471A6A3DC5}"/>
              </a:ext>
            </a:extLst>
          </p:cNvPr>
          <p:cNvGrpSpPr/>
          <p:nvPr userDrawn="1"/>
        </p:nvGrpSpPr>
        <p:grpSpPr>
          <a:xfrm>
            <a:off x="7096611" y="-13253"/>
            <a:ext cx="5143039" cy="6884506"/>
            <a:chOff x="7096611" y="-13253"/>
            <a:chExt cx="5143039" cy="6884506"/>
          </a:xfrm>
          <a:solidFill>
            <a:schemeClr val="accent2">
              <a:alpha val="51000"/>
            </a:schemeClr>
          </a:solidFill>
        </p:grpSpPr>
        <p:sp>
          <p:nvSpPr>
            <p:cNvPr id="41" name="Freeform: Shape 109">
              <a:extLst>
                <a:ext uri="{FF2B5EF4-FFF2-40B4-BE49-F238E27FC236}">
                  <a16:creationId xmlns:a16="http://schemas.microsoft.com/office/drawing/2014/main" id="{AC18E462-DD69-7C4F-948D-D30C2E9D7F7C}"/>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0">
              <a:extLst>
                <a:ext uri="{FF2B5EF4-FFF2-40B4-BE49-F238E27FC236}">
                  <a16:creationId xmlns:a16="http://schemas.microsoft.com/office/drawing/2014/main" id="{D59176A1-8ABB-0141-9B98-7E1D3F49E9F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13">
              <a:extLst>
                <a:ext uri="{FF2B5EF4-FFF2-40B4-BE49-F238E27FC236}">
                  <a16:creationId xmlns:a16="http://schemas.microsoft.com/office/drawing/2014/main" id="{ECF89844-EC75-834A-A062-9B676801A3D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14">
              <a:extLst>
                <a:ext uri="{FF2B5EF4-FFF2-40B4-BE49-F238E27FC236}">
                  <a16:creationId xmlns:a16="http://schemas.microsoft.com/office/drawing/2014/main" id="{32737846-08B8-814D-99A8-CE07D7173E84}"/>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16">
              <a:extLst>
                <a:ext uri="{FF2B5EF4-FFF2-40B4-BE49-F238E27FC236}">
                  <a16:creationId xmlns:a16="http://schemas.microsoft.com/office/drawing/2014/main" id="{AF29B4E7-961D-0943-87F1-E4BB6F076904}"/>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18">
              <a:extLst>
                <a:ext uri="{FF2B5EF4-FFF2-40B4-BE49-F238E27FC236}">
                  <a16:creationId xmlns:a16="http://schemas.microsoft.com/office/drawing/2014/main" id="{A368F0E9-AEF7-F849-8D14-A44A9037C05F}"/>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54B08A14-4B89-C742-9B3A-457BE19C812E}"/>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32E92F09-0D55-4E41-892D-C4287D97B6AC}"/>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77E3CF0B-96E1-1A47-945B-C8B76AF0A841}"/>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EF96327A-17B7-284A-B684-73F3281B4F53}"/>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F872D973-A075-F341-8768-428B073855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09AA190B-D8F8-F44A-A20E-1F73CCE9D234}"/>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B2A97183-2F55-B848-A56C-00AF2FEA5042}"/>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53">
              <a:extLst>
                <a:ext uri="{FF2B5EF4-FFF2-40B4-BE49-F238E27FC236}">
                  <a16:creationId xmlns:a16="http://schemas.microsoft.com/office/drawing/2014/main" id="{D5325A45-92FB-D841-882A-5FF0AE526303}"/>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54">
              <a:extLst>
                <a:ext uri="{FF2B5EF4-FFF2-40B4-BE49-F238E27FC236}">
                  <a16:creationId xmlns:a16="http://schemas.microsoft.com/office/drawing/2014/main" id="{9484380A-0336-1149-B5E1-6B94D8CBD4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C9C9465E-1B44-E946-87FB-21749D1A1EB6}"/>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0DCBC772-6FAD-4846-81A7-0F52CF8A07B9}"/>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57">
              <a:extLst>
                <a:ext uri="{FF2B5EF4-FFF2-40B4-BE49-F238E27FC236}">
                  <a16:creationId xmlns:a16="http://schemas.microsoft.com/office/drawing/2014/main" id="{4C47F6AD-44B7-EC41-BCE1-F93AE0B87FF7}"/>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58">
              <a:extLst>
                <a:ext uri="{FF2B5EF4-FFF2-40B4-BE49-F238E27FC236}">
                  <a16:creationId xmlns:a16="http://schemas.microsoft.com/office/drawing/2014/main" id="{52793846-130D-B445-82FA-8F3EE4DF9897}"/>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51">
              <a:extLst>
                <a:ext uri="{FF2B5EF4-FFF2-40B4-BE49-F238E27FC236}">
                  <a16:creationId xmlns:a16="http://schemas.microsoft.com/office/drawing/2014/main" id="{39F549CC-E58B-7949-8A2D-894B0A19BD92}"/>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54">
              <a:extLst>
                <a:ext uri="{FF2B5EF4-FFF2-40B4-BE49-F238E27FC236}">
                  <a16:creationId xmlns:a16="http://schemas.microsoft.com/office/drawing/2014/main" id="{C5D477B7-5E31-4242-8BDA-E7DBE989D082}"/>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6CDC52DB-DA69-674C-8D0F-294CCACF4CA0}"/>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D5CC9213-1361-B845-836E-C38E06940830}"/>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64" name="Bottom Triangle">
            <a:extLst>
              <a:ext uri="{FF2B5EF4-FFF2-40B4-BE49-F238E27FC236}">
                <a16:creationId xmlns:a16="http://schemas.microsoft.com/office/drawing/2014/main" id="{56C2FB65-5BC8-EF48-A8AD-71F742BE20B4}"/>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1">
                  <a:lumMod val="60000"/>
                  <a:lumOff val="40000"/>
                  <a:alpha val="73000"/>
                </a:schemeClr>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 name="Top Triangle">
            <a:extLst>
              <a:ext uri="{FF2B5EF4-FFF2-40B4-BE49-F238E27FC236}">
                <a16:creationId xmlns:a16="http://schemas.microsoft.com/office/drawing/2014/main" id="{CBCAAD98-6B31-DC40-9C62-07FDDBCA93C0}"/>
              </a:ext>
            </a:extLst>
          </p:cNvPr>
          <p:cNvSpPr/>
          <p:nvPr userDrawn="1"/>
        </p:nvSpPr>
        <p:spPr>
          <a:xfrm rot="16200000" flipV="1">
            <a:off x="5638801" y="-5638799"/>
            <a:ext cx="914401" cy="12192000"/>
          </a:xfrm>
          <a:prstGeom prst="triangle">
            <a:avLst>
              <a:gd name="adj" fmla="val 100000"/>
            </a:avLst>
          </a:prstGeom>
          <a:gradFill flip="none" rotWithShape="1">
            <a:gsLst>
              <a:gs pos="9000">
                <a:schemeClr val="accent1">
                  <a:lumMod val="60000"/>
                  <a:lumOff val="40000"/>
                  <a:alpha val="62000"/>
                </a:schemeClr>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76431091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Regional Slide 1,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chemeClr val="accent5">
              <a:alpha val="33000"/>
            </a:scheme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39625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Breaker 3 with Image">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8EB8D5A6-2BCA-D44F-9BF8-1D044ECECEE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243635707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Regional Slide 2,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34" name="TOPO MAP">
            <a:extLst>
              <a:ext uri="{FF2B5EF4-FFF2-40B4-BE49-F238E27FC236}">
                <a16:creationId xmlns:a16="http://schemas.microsoft.com/office/drawing/2014/main" id="{F2376EE4-70C7-D74F-96BE-BFF503A2E6E6}"/>
              </a:ext>
            </a:extLst>
          </p:cNvPr>
          <p:cNvGrpSpPr/>
          <p:nvPr userDrawn="1"/>
        </p:nvGrpSpPr>
        <p:grpSpPr>
          <a:xfrm>
            <a:off x="7096611" y="-13253"/>
            <a:ext cx="5143039" cy="6884506"/>
            <a:chOff x="7096611" y="-13253"/>
            <a:chExt cx="5143039" cy="6884506"/>
          </a:xfrm>
          <a:solidFill>
            <a:schemeClr val="accent1">
              <a:alpha val="37000"/>
            </a:schemeClr>
          </a:solidFill>
        </p:grpSpPr>
        <p:sp>
          <p:nvSpPr>
            <p:cNvPr id="35" name="Freeform: Shape 109">
              <a:extLst>
                <a:ext uri="{FF2B5EF4-FFF2-40B4-BE49-F238E27FC236}">
                  <a16:creationId xmlns:a16="http://schemas.microsoft.com/office/drawing/2014/main" id="{23A357B3-E8DE-4B42-8081-E0A43721E347}"/>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0">
              <a:extLst>
                <a:ext uri="{FF2B5EF4-FFF2-40B4-BE49-F238E27FC236}">
                  <a16:creationId xmlns:a16="http://schemas.microsoft.com/office/drawing/2014/main" id="{F561BBB5-126A-6C40-87A4-DEB3ABC1950C}"/>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3">
              <a:extLst>
                <a:ext uri="{FF2B5EF4-FFF2-40B4-BE49-F238E27FC236}">
                  <a16:creationId xmlns:a16="http://schemas.microsoft.com/office/drawing/2014/main" id="{B6B9DC87-1D86-A54A-937D-AB061A20AC23}"/>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4">
              <a:extLst>
                <a:ext uri="{FF2B5EF4-FFF2-40B4-BE49-F238E27FC236}">
                  <a16:creationId xmlns:a16="http://schemas.microsoft.com/office/drawing/2014/main" id="{541332B8-48C9-8B42-AFF8-4BB939E08719}"/>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5AC54630-18E3-DA4F-9572-7F7B8911C022}"/>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8">
              <a:extLst>
                <a:ext uri="{FF2B5EF4-FFF2-40B4-BE49-F238E27FC236}">
                  <a16:creationId xmlns:a16="http://schemas.microsoft.com/office/drawing/2014/main" id="{7620D8CC-7267-4C4D-8499-904A060C91D1}"/>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15A149B9-7876-6B41-B10C-6E05A75BCA3A}"/>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003AB246-0779-9F43-B1FD-CBAC54DAB972}"/>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9E1B8E9A-E496-E742-92A8-62FA534B9DE6}"/>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43">
              <a:extLst>
                <a:ext uri="{FF2B5EF4-FFF2-40B4-BE49-F238E27FC236}">
                  <a16:creationId xmlns:a16="http://schemas.microsoft.com/office/drawing/2014/main" id="{AFFCF7DF-F170-D048-897B-2EA942034D6D}"/>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44">
              <a:extLst>
                <a:ext uri="{FF2B5EF4-FFF2-40B4-BE49-F238E27FC236}">
                  <a16:creationId xmlns:a16="http://schemas.microsoft.com/office/drawing/2014/main" id="{72B22490-4D33-1848-82CA-F3FB5DD31B07}"/>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45">
              <a:extLst>
                <a:ext uri="{FF2B5EF4-FFF2-40B4-BE49-F238E27FC236}">
                  <a16:creationId xmlns:a16="http://schemas.microsoft.com/office/drawing/2014/main" id="{DE0FB6A8-2EDC-6F41-B268-031EBD93B9EB}"/>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FDAAC8AE-6E6B-DF42-B034-04BFDF667453}"/>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E7A3C20B-BF9B-2B48-9402-9348DAD4D681}"/>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321145D8-D39A-244F-BFAD-860FE0130A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CEFC3561-1327-A34C-80DE-D92152B2B24A}"/>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5EC192CC-D55A-1341-9902-8A10401DB69E}"/>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800F28E0-15BD-6343-B45D-4C51EBEF223E}"/>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9A357EA2-C5DF-294E-87D2-BDEFACB05426}"/>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51">
              <a:extLst>
                <a:ext uri="{FF2B5EF4-FFF2-40B4-BE49-F238E27FC236}">
                  <a16:creationId xmlns:a16="http://schemas.microsoft.com/office/drawing/2014/main" id="{5208AF96-3E5C-794B-AEF3-B60F0700BA09}"/>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54">
              <a:extLst>
                <a:ext uri="{FF2B5EF4-FFF2-40B4-BE49-F238E27FC236}">
                  <a16:creationId xmlns:a16="http://schemas.microsoft.com/office/drawing/2014/main" id="{5BF028FF-569A-6442-962F-71FB72FFDA3A}"/>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50021EF0-53C5-1641-A5E8-862965EF1E29}"/>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4D72AE35-E2F7-3E45-A231-CEE2407EADC3}"/>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28" name="Bottom Row">
            <a:extLst>
              <a:ext uri="{FF2B5EF4-FFF2-40B4-BE49-F238E27FC236}">
                <a16:creationId xmlns:a16="http://schemas.microsoft.com/office/drawing/2014/main" id="{A639B2AF-926E-4A49-9C92-A4EC4D43F08A}"/>
              </a:ext>
            </a:extLst>
          </p:cNvPr>
          <p:cNvGrpSpPr/>
          <p:nvPr userDrawn="1"/>
        </p:nvGrpSpPr>
        <p:grpSpPr>
          <a:xfrm>
            <a:off x="0" y="255814"/>
            <a:ext cx="16122047" cy="243830"/>
            <a:chOff x="0" y="228600"/>
            <a:chExt cx="16122047" cy="94031"/>
          </a:xfrm>
          <a:solidFill>
            <a:schemeClr val="accent1"/>
          </a:solidFill>
        </p:grpSpPr>
        <p:sp>
          <p:nvSpPr>
            <p:cNvPr id="29" name="Freeform 28">
              <a:extLst>
                <a:ext uri="{FF2B5EF4-FFF2-40B4-BE49-F238E27FC236}">
                  <a16:creationId xmlns:a16="http://schemas.microsoft.com/office/drawing/2014/main" id="{A2EAA582-2FFF-7142-BA99-CDE9483D9160}"/>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6F950DA2-BD39-D64F-A4BA-00E7F2C89095}"/>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3E0A6BCB-FC66-194F-985B-4EE6710E9C50}"/>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57">
              <a:extLst>
                <a:ext uri="{FF2B5EF4-FFF2-40B4-BE49-F238E27FC236}">
                  <a16:creationId xmlns:a16="http://schemas.microsoft.com/office/drawing/2014/main" id="{AAC49BF2-0A37-824D-82AE-F17614AC05E6}"/>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58">
              <a:extLst>
                <a:ext uri="{FF2B5EF4-FFF2-40B4-BE49-F238E27FC236}">
                  <a16:creationId xmlns:a16="http://schemas.microsoft.com/office/drawing/2014/main" id="{75B6D089-C9D4-5D46-9B65-72826E219248}"/>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60" name="Top Row">
            <a:extLst>
              <a:ext uri="{FF2B5EF4-FFF2-40B4-BE49-F238E27FC236}">
                <a16:creationId xmlns:a16="http://schemas.microsoft.com/office/drawing/2014/main" id="{D83B1803-C505-9A40-BAA7-8A36D313F066}"/>
              </a:ext>
            </a:extLst>
          </p:cNvPr>
          <p:cNvGrpSpPr/>
          <p:nvPr userDrawn="1"/>
        </p:nvGrpSpPr>
        <p:grpSpPr>
          <a:xfrm>
            <a:off x="-3930047" y="6358356"/>
            <a:ext cx="16122047" cy="243830"/>
            <a:chOff x="0" y="228600"/>
            <a:chExt cx="16122047" cy="94031"/>
          </a:xfrm>
          <a:solidFill>
            <a:schemeClr val="accent1"/>
          </a:solidFill>
        </p:grpSpPr>
        <p:sp>
          <p:nvSpPr>
            <p:cNvPr id="61" name="Freeform 60">
              <a:extLst>
                <a:ext uri="{FF2B5EF4-FFF2-40B4-BE49-F238E27FC236}">
                  <a16:creationId xmlns:a16="http://schemas.microsoft.com/office/drawing/2014/main" id="{EDF77E8C-62A5-5A47-B561-02E43F051021}"/>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05CF519F-E069-094C-B81E-F76D2E5FE253}"/>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ABA1D7BF-C545-554F-B737-F7DE6D37E39A}"/>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63">
              <a:extLst>
                <a:ext uri="{FF2B5EF4-FFF2-40B4-BE49-F238E27FC236}">
                  <a16:creationId xmlns:a16="http://schemas.microsoft.com/office/drawing/2014/main" id="{F0AD4093-BC8E-5944-896A-FEEDD92925F2}"/>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64">
              <a:extLst>
                <a:ext uri="{FF2B5EF4-FFF2-40B4-BE49-F238E27FC236}">
                  <a16:creationId xmlns:a16="http://schemas.microsoft.com/office/drawing/2014/main" id="{6A71ACEF-1B05-1446-B9BE-67CA436969CF}"/>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4091936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2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6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Regional Slide 3,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66" name="TOPO MAP">
            <a:extLst>
              <a:ext uri="{FF2B5EF4-FFF2-40B4-BE49-F238E27FC236}">
                <a16:creationId xmlns:a16="http://schemas.microsoft.com/office/drawing/2014/main" id="{4E62B7A5-F600-7443-80D5-F3D141876B93}"/>
              </a:ext>
            </a:extLst>
          </p:cNvPr>
          <p:cNvGrpSpPr/>
          <p:nvPr userDrawn="1"/>
        </p:nvGrpSpPr>
        <p:grpSpPr>
          <a:xfrm>
            <a:off x="7096611" y="-13253"/>
            <a:ext cx="5143039" cy="6884506"/>
            <a:chOff x="7096611" y="-13253"/>
            <a:chExt cx="5143039" cy="6884506"/>
          </a:xfrm>
          <a:solidFill>
            <a:schemeClr val="accent6">
              <a:alpha val="37000"/>
            </a:schemeClr>
          </a:solidFill>
        </p:grpSpPr>
        <p:sp>
          <p:nvSpPr>
            <p:cNvPr id="67" name="Freeform: Shape 109">
              <a:extLst>
                <a:ext uri="{FF2B5EF4-FFF2-40B4-BE49-F238E27FC236}">
                  <a16:creationId xmlns:a16="http://schemas.microsoft.com/office/drawing/2014/main" id="{9A0F067B-9F91-7249-AA9E-59C9C8EC2F51}"/>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10">
              <a:extLst>
                <a:ext uri="{FF2B5EF4-FFF2-40B4-BE49-F238E27FC236}">
                  <a16:creationId xmlns:a16="http://schemas.microsoft.com/office/drawing/2014/main" id="{2EEC1300-5D9E-0B4A-AB73-ACBF7A3127C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13">
              <a:extLst>
                <a:ext uri="{FF2B5EF4-FFF2-40B4-BE49-F238E27FC236}">
                  <a16:creationId xmlns:a16="http://schemas.microsoft.com/office/drawing/2014/main" id="{3735DE86-C6C2-5940-B94A-B24749F32AE1}"/>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14">
              <a:extLst>
                <a:ext uri="{FF2B5EF4-FFF2-40B4-BE49-F238E27FC236}">
                  <a16:creationId xmlns:a16="http://schemas.microsoft.com/office/drawing/2014/main" id="{E5C8CFAD-6CB4-C147-98F7-9D5CB87E0B2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16">
              <a:extLst>
                <a:ext uri="{FF2B5EF4-FFF2-40B4-BE49-F238E27FC236}">
                  <a16:creationId xmlns:a16="http://schemas.microsoft.com/office/drawing/2014/main" id="{458129A0-B98C-C14E-8200-01F20ABC59F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18">
              <a:extLst>
                <a:ext uri="{FF2B5EF4-FFF2-40B4-BE49-F238E27FC236}">
                  <a16:creationId xmlns:a16="http://schemas.microsoft.com/office/drawing/2014/main" id="{7B71C866-D3A1-BD4E-B3D9-B081CD0D113D}"/>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72">
              <a:extLst>
                <a:ext uri="{FF2B5EF4-FFF2-40B4-BE49-F238E27FC236}">
                  <a16:creationId xmlns:a16="http://schemas.microsoft.com/office/drawing/2014/main" id="{1D7667FF-B3C3-EB4F-AA6C-53990651DAC9}"/>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73">
              <a:extLst>
                <a:ext uri="{FF2B5EF4-FFF2-40B4-BE49-F238E27FC236}">
                  <a16:creationId xmlns:a16="http://schemas.microsoft.com/office/drawing/2014/main" id="{013FA4FF-F537-A743-B41D-ED3E992C1B8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74">
              <a:extLst>
                <a:ext uri="{FF2B5EF4-FFF2-40B4-BE49-F238E27FC236}">
                  <a16:creationId xmlns:a16="http://schemas.microsoft.com/office/drawing/2014/main" id="{48624318-2E55-AE44-B7B6-FA252540E5A4}"/>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75">
              <a:extLst>
                <a:ext uri="{FF2B5EF4-FFF2-40B4-BE49-F238E27FC236}">
                  <a16:creationId xmlns:a16="http://schemas.microsoft.com/office/drawing/2014/main" id="{FB4AAC23-D1C4-2348-AF8C-EA4468EABD75}"/>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76">
              <a:extLst>
                <a:ext uri="{FF2B5EF4-FFF2-40B4-BE49-F238E27FC236}">
                  <a16:creationId xmlns:a16="http://schemas.microsoft.com/office/drawing/2014/main" id="{F0F7323E-39E5-C740-B60A-D705510CD2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77">
              <a:extLst>
                <a:ext uri="{FF2B5EF4-FFF2-40B4-BE49-F238E27FC236}">
                  <a16:creationId xmlns:a16="http://schemas.microsoft.com/office/drawing/2014/main" id="{C0323247-5918-4249-AFB8-55E32E03D5BE}"/>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78">
              <a:extLst>
                <a:ext uri="{FF2B5EF4-FFF2-40B4-BE49-F238E27FC236}">
                  <a16:creationId xmlns:a16="http://schemas.microsoft.com/office/drawing/2014/main" id="{57457877-AF50-4B4C-8129-1DC279CD1310}"/>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79">
              <a:extLst>
                <a:ext uri="{FF2B5EF4-FFF2-40B4-BE49-F238E27FC236}">
                  <a16:creationId xmlns:a16="http://schemas.microsoft.com/office/drawing/2014/main" id="{771556ED-CAFD-C74B-BB71-18AF1A75A4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80">
              <a:extLst>
                <a:ext uri="{FF2B5EF4-FFF2-40B4-BE49-F238E27FC236}">
                  <a16:creationId xmlns:a16="http://schemas.microsoft.com/office/drawing/2014/main" id="{51C32BC2-7D8B-6F47-B201-F6343906507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81">
              <a:extLst>
                <a:ext uri="{FF2B5EF4-FFF2-40B4-BE49-F238E27FC236}">
                  <a16:creationId xmlns:a16="http://schemas.microsoft.com/office/drawing/2014/main" id="{5D6F6FF7-1158-A24A-8132-03004358EFFC}"/>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3" name="Freeform 82">
              <a:extLst>
                <a:ext uri="{FF2B5EF4-FFF2-40B4-BE49-F238E27FC236}">
                  <a16:creationId xmlns:a16="http://schemas.microsoft.com/office/drawing/2014/main" id="{3E3AC5FD-CB51-4F49-8445-E9A0C871091D}"/>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4" name="Freeform 83">
              <a:extLst>
                <a:ext uri="{FF2B5EF4-FFF2-40B4-BE49-F238E27FC236}">
                  <a16:creationId xmlns:a16="http://schemas.microsoft.com/office/drawing/2014/main" id="{2E7D85A6-D136-F74F-9BAA-EA3B9C76BD6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5" name="Freeform 84">
              <a:extLst>
                <a:ext uri="{FF2B5EF4-FFF2-40B4-BE49-F238E27FC236}">
                  <a16:creationId xmlns:a16="http://schemas.microsoft.com/office/drawing/2014/main" id="{A96ABE23-4C33-EA40-A42A-7C6D4F4B36CD}"/>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6" name="Freeform: Shape 151">
              <a:extLst>
                <a:ext uri="{FF2B5EF4-FFF2-40B4-BE49-F238E27FC236}">
                  <a16:creationId xmlns:a16="http://schemas.microsoft.com/office/drawing/2014/main" id="{4DE3BC4D-9F4C-A24E-B1E7-29BB06DA82E1}"/>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7" name="Freeform: Shape 154">
              <a:extLst>
                <a:ext uri="{FF2B5EF4-FFF2-40B4-BE49-F238E27FC236}">
                  <a16:creationId xmlns:a16="http://schemas.microsoft.com/office/drawing/2014/main" id="{20D16FBE-4E2C-264D-B445-4ADC0705BA11}"/>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8" name="Freeform 87">
              <a:extLst>
                <a:ext uri="{FF2B5EF4-FFF2-40B4-BE49-F238E27FC236}">
                  <a16:creationId xmlns:a16="http://schemas.microsoft.com/office/drawing/2014/main" id="{10650C8D-950F-BB42-80E5-87D70BF8FC85}"/>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9" name="Freeform 88">
              <a:extLst>
                <a:ext uri="{FF2B5EF4-FFF2-40B4-BE49-F238E27FC236}">
                  <a16:creationId xmlns:a16="http://schemas.microsoft.com/office/drawing/2014/main" id="{D18F1E6F-53D7-3048-BE2D-20CCDBC41517}"/>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28" name="Top Row">
            <a:extLst>
              <a:ext uri="{FF2B5EF4-FFF2-40B4-BE49-F238E27FC236}">
                <a16:creationId xmlns:a16="http://schemas.microsoft.com/office/drawing/2014/main" id="{2088CBAF-C533-E942-AF11-FF648D372F13}"/>
              </a:ext>
            </a:extLst>
          </p:cNvPr>
          <p:cNvGrpSpPr/>
          <p:nvPr userDrawn="1"/>
        </p:nvGrpSpPr>
        <p:grpSpPr>
          <a:xfrm>
            <a:off x="0" y="255814"/>
            <a:ext cx="16122047" cy="243830"/>
            <a:chOff x="0" y="228600"/>
            <a:chExt cx="16122047" cy="94031"/>
          </a:xfrm>
          <a:solidFill>
            <a:schemeClr val="accent6"/>
          </a:solidFill>
        </p:grpSpPr>
        <p:sp>
          <p:nvSpPr>
            <p:cNvPr id="29" name="Freeform 28">
              <a:extLst>
                <a:ext uri="{FF2B5EF4-FFF2-40B4-BE49-F238E27FC236}">
                  <a16:creationId xmlns:a16="http://schemas.microsoft.com/office/drawing/2014/main" id="{3C17AF83-43A5-BE4E-8C59-79912F439011}"/>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298B341C-228B-7C41-9039-B8E70338D8C4}"/>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DDF62132-35A3-1641-B1A7-A4D336D2208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31">
              <a:extLst>
                <a:ext uri="{FF2B5EF4-FFF2-40B4-BE49-F238E27FC236}">
                  <a16:creationId xmlns:a16="http://schemas.microsoft.com/office/drawing/2014/main" id="{A5E113F7-C2CD-1948-8850-526D30D94C3A}"/>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32">
              <a:extLst>
                <a:ext uri="{FF2B5EF4-FFF2-40B4-BE49-F238E27FC236}">
                  <a16:creationId xmlns:a16="http://schemas.microsoft.com/office/drawing/2014/main" id="{8E334C63-DDC6-5642-B31D-D27DF2C0C6C8}"/>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4" name="Bottom Row">
            <a:extLst>
              <a:ext uri="{FF2B5EF4-FFF2-40B4-BE49-F238E27FC236}">
                <a16:creationId xmlns:a16="http://schemas.microsoft.com/office/drawing/2014/main" id="{852DAEA2-2F06-EE4B-AFB8-81CDE336E323}"/>
              </a:ext>
            </a:extLst>
          </p:cNvPr>
          <p:cNvGrpSpPr/>
          <p:nvPr userDrawn="1"/>
        </p:nvGrpSpPr>
        <p:grpSpPr>
          <a:xfrm>
            <a:off x="-3930047" y="6358356"/>
            <a:ext cx="16122047" cy="243830"/>
            <a:chOff x="0" y="228600"/>
            <a:chExt cx="16122047" cy="94031"/>
          </a:xfrm>
          <a:solidFill>
            <a:schemeClr val="accent6"/>
          </a:solidFill>
        </p:grpSpPr>
        <p:sp>
          <p:nvSpPr>
            <p:cNvPr id="35" name="Freeform 34">
              <a:extLst>
                <a:ext uri="{FF2B5EF4-FFF2-40B4-BE49-F238E27FC236}">
                  <a16:creationId xmlns:a16="http://schemas.microsoft.com/office/drawing/2014/main" id="{6D4874D6-BC9F-0F43-9868-1F8C7E8B426F}"/>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13EA86C0-ADF5-6E4D-8A6C-CB7120796995}"/>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7697873D-5ED2-A848-A4DC-E8F64EF43334}"/>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37">
              <a:extLst>
                <a:ext uri="{FF2B5EF4-FFF2-40B4-BE49-F238E27FC236}">
                  <a16:creationId xmlns:a16="http://schemas.microsoft.com/office/drawing/2014/main" id="{057E67AF-2DC5-DE4D-9EAD-FDFC7F609CB8}"/>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38">
              <a:extLst>
                <a:ext uri="{FF2B5EF4-FFF2-40B4-BE49-F238E27FC236}">
                  <a16:creationId xmlns:a16="http://schemas.microsoft.com/office/drawing/2014/main" id="{D0820F7E-6BFD-A140-A5FB-DB3C5A197CB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456461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2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Regional Slide 4,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40" name="TOPO MAP">
            <a:extLst>
              <a:ext uri="{FF2B5EF4-FFF2-40B4-BE49-F238E27FC236}">
                <a16:creationId xmlns:a16="http://schemas.microsoft.com/office/drawing/2014/main" id="{52751838-FBD6-EE40-ABB4-2C471A6A3DC5}"/>
              </a:ext>
            </a:extLst>
          </p:cNvPr>
          <p:cNvGrpSpPr/>
          <p:nvPr userDrawn="1"/>
        </p:nvGrpSpPr>
        <p:grpSpPr>
          <a:xfrm>
            <a:off x="7096611" y="-13253"/>
            <a:ext cx="5143039" cy="6884506"/>
            <a:chOff x="7096611" y="-13253"/>
            <a:chExt cx="5143039" cy="6884506"/>
          </a:xfrm>
          <a:solidFill>
            <a:schemeClr val="accent2">
              <a:alpha val="51000"/>
            </a:schemeClr>
          </a:solidFill>
        </p:grpSpPr>
        <p:sp>
          <p:nvSpPr>
            <p:cNvPr id="41" name="Freeform: Shape 109">
              <a:extLst>
                <a:ext uri="{FF2B5EF4-FFF2-40B4-BE49-F238E27FC236}">
                  <a16:creationId xmlns:a16="http://schemas.microsoft.com/office/drawing/2014/main" id="{AC18E462-DD69-7C4F-948D-D30C2E9D7F7C}"/>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0">
              <a:extLst>
                <a:ext uri="{FF2B5EF4-FFF2-40B4-BE49-F238E27FC236}">
                  <a16:creationId xmlns:a16="http://schemas.microsoft.com/office/drawing/2014/main" id="{D59176A1-8ABB-0141-9B98-7E1D3F49E9F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13">
              <a:extLst>
                <a:ext uri="{FF2B5EF4-FFF2-40B4-BE49-F238E27FC236}">
                  <a16:creationId xmlns:a16="http://schemas.microsoft.com/office/drawing/2014/main" id="{ECF89844-EC75-834A-A062-9B676801A3D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14">
              <a:extLst>
                <a:ext uri="{FF2B5EF4-FFF2-40B4-BE49-F238E27FC236}">
                  <a16:creationId xmlns:a16="http://schemas.microsoft.com/office/drawing/2014/main" id="{32737846-08B8-814D-99A8-CE07D7173E84}"/>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16">
              <a:extLst>
                <a:ext uri="{FF2B5EF4-FFF2-40B4-BE49-F238E27FC236}">
                  <a16:creationId xmlns:a16="http://schemas.microsoft.com/office/drawing/2014/main" id="{AF29B4E7-961D-0943-87F1-E4BB6F076904}"/>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18">
              <a:extLst>
                <a:ext uri="{FF2B5EF4-FFF2-40B4-BE49-F238E27FC236}">
                  <a16:creationId xmlns:a16="http://schemas.microsoft.com/office/drawing/2014/main" id="{A368F0E9-AEF7-F849-8D14-A44A9037C05F}"/>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54B08A14-4B89-C742-9B3A-457BE19C812E}"/>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32E92F09-0D55-4E41-892D-C4287D97B6AC}"/>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77E3CF0B-96E1-1A47-945B-C8B76AF0A841}"/>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EF96327A-17B7-284A-B684-73F3281B4F53}"/>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F872D973-A075-F341-8768-428B073855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09AA190B-D8F8-F44A-A20E-1F73CCE9D234}"/>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B2A97183-2F55-B848-A56C-00AF2FEA5042}"/>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53">
              <a:extLst>
                <a:ext uri="{FF2B5EF4-FFF2-40B4-BE49-F238E27FC236}">
                  <a16:creationId xmlns:a16="http://schemas.microsoft.com/office/drawing/2014/main" id="{D5325A45-92FB-D841-882A-5FF0AE526303}"/>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54">
              <a:extLst>
                <a:ext uri="{FF2B5EF4-FFF2-40B4-BE49-F238E27FC236}">
                  <a16:creationId xmlns:a16="http://schemas.microsoft.com/office/drawing/2014/main" id="{9484380A-0336-1149-B5E1-6B94D8CBD4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C9C9465E-1B44-E946-87FB-21749D1A1EB6}"/>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0DCBC772-6FAD-4846-81A7-0F52CF8A07B9}"/>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57">
              <a:extLst>
                <a:ext uri="{FF2B5EF4-FFF2-40B4-BE49-F238E27FC236}">
                  <a16:creationId xmlns:a16="http://schemas.microsoft.com/office/drawing/2014/main" id="{4C47F6AD-44B7-EC41-BCE1-F93AE0B87FF7}"/>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58">
              <a:extLst>
                <a:ext uri="{FF2B5EF4-FFF2-40B4-BE49-F238E27FC236}">
                  <a16:creationId xmlns:a16="http://schemas.microsoft.com/office/drawing/2014/main" id="{52793846-130D-B445-82FA-8F3EE4DF9897}"/>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51">
              <a:extLst>
                <a:ext uri="{FF2B5EF4-FFF2-40B4-BE49-F238E27FC236}">
                  <a16:creationId xmlns:a16="http://schemas.microsoft.com/office/drawing/2014/main" id="{39F549CC-E58B-7949-8A2D-894B0A19BD92}"/>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54">
              <a:extLst>
                <a:ext uri="{FF2B5EF4-FFF2-40B4-BE49-F238E27FC236}">
                  <a16:creationId xmlns:a16="http://schemas.microsoft.com/office/drawing/2014/main" id="{C5D477B7-5E31-4242-8BDA-E7DBE989D082}"/>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6CDC52DB-DA69-674C-8D0F-294CCACF4CA0}"/>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D5CC9213-1361-B845-836E-C38E06940830}"/>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28" name="Top Row">
            <a:extLst>
              <a:ext uri="{FF2B5EF4-FFF2-40B4-BE49-F238E27FC236}">
                <a16:creationId xmlns:a16="http://schemas.microsoft.com/office/drawing/2014/main" id="{09820803-C2FE-AA4F-9C9E-67EEF25559CE}"/>
              </a:ext>
            </a:extLst>
          </p:cNvPr>
          <p:cNvGrpSpPr/>
          <p:nvPr userDrawn="1"/>
        </p:nvGrpSpPr>
        <p:grpSpPr>
          <a:xfrm>
            <a:off x="0" y="255814"/>
            <a:ext cx="16122047" cy="243830"/>
            <a:chOff x="0" y="228600"/>
            <a:chExt cx="16122047" cy="94031"/>
          </a:xfrm>
          <a:solidFill>
            <a:schemeClr val="accent2"/>
          </a:solidFill>
        </p:grpSpPr>
        <p:sp>
          <p:nvSpPr>
            <p:cNvPr id="29" name="Freeform 28">
              <a:extLst>
                <a:ext uri="{FF2B5EF4-FFF2-40B4-BE49-F238E27FC236}">
                  <a16:creationId xmlns:a16="http://schemas.microsoft.com/office/drawing/2014/main" id="{4FD287E1-A204-A84A-AF96-DCE31E8881F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95F51D59-C387-2844-9AFC-CA9B3042BF51}"/>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30526E32-8F12-1E4A-A4E6-288E2A8238BB}"/>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31">
              <a:extLst>
                <a:ext uri="{FF2B5EF4-FFF2-40B4-BE49-F238E27FC236}">
                  <a16:creationId xmlns:a16="http://schemas.microsoft.com/office/drawing/2014/main" id="{A03F0B42-00A6-2948-A934-C1EAF49ED95E}"/>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32">
              <a:extLst>
                <a:ext uri="{FF2B5EF4-FFF2-40B4-BE49-F238E27FC236}">
                  <a16:creationId xmlns:a16="http://schemas.microsoft.com/office/drawing/2014/main" id="{5D51B2CE-318D-0948-BE36-AAA5E5227859}"/>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4" name="Bottom Row">
            <a:extLst>
              <a:ext uri="{FF2B5EF4-FFF2-40B4-BE49-F238E27FC236}">
                <a16:creationId xmlns:a16="http://schemas.microsoft.com/office/drawing/2014/main" id="{4A6D5BC1-8FFC-1A45-899A-E76FAE344C5A}"/>
              </a:ext>
            </a:extLst>
          </p:cNvPr>
          <p:cNvGrpSpPr/>
          <p:nvPr userDrawn="1"/>
        </p:nvGrpSpPr>
        <p:grpSpPr>
          <a:xfrm>
            <a:off x="-3930047" y="6358356"/>
            <a:ext cx="16122047" cy="243830"/>
            <a:chOff x="0" y="228600"/>
            <a:chExt cx="16122047" cy="94031"/>
          </a:xfrm>
          <a:solidFill>
            <a:schemeClr val="accent2"/>
          </a:solidFill>
        </p:grpSpPr>
        <p:sp>
          <p:nvSpPr>
            <p:cNvPr id="35" name="Freeform 34">
              <a:extLst>
                <a:ext uri="{FF2B5EF4-FFF2-40B4-BE49-F238E27FC236}">
                  <a16:creationId xmlns:a16="http://schemas.microsoft.com/office/drawing/2014/main" id="{278D7EA8-A1A2-1841-B96F-D44C8CD9122A}"/>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D26A356F-AE88-EB45-99C3-078BD11270C2}"/>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8A30E681-4E6B-6D47-B19E-3BD0520B407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37">
              <a:extLst>
                <a:ext uri="{FF2B5EF4-FFF2-40B4-BE49-F238E27FC236}">
                  <a16:creationId xmlns:a16="http://schemas.microsoft.com/office/drawing/2014/main" id="{A6895B15-3BAC-A44F-A94E-2087A173C5B6}"/>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38">
              <a:extLst>
                <a:ext uri="{FF2B5EF4-FFF2-40B4-BE49-F238E27FC236}">
                  <a16:creationId xmlns:a16="http://schemas.microsoft.com/office/drawing/2014/main" id="{5CFFA8A5-3574-5D41-9610-C3E34F338384}"/>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36747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2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_Light Grey Map">
    <p:bg>
      <p:bgPr>
        <a:solidFill>
          <a:schemeClr val="bg1">
            <a:lumMod val="95000"/>
          </a:schemeClr>
        </a:solidFill>
        <a:effectLst/>
      </p:bgPr>
    </p:bg>
    <p:spTree>
      <p:nvGrpSpPr>
        <p:cNvPr id="1" name=""/>
        <p:cNvGrpSpPr/>
        <p:nvPr/>
      </p:nvGrpSpPr>
      <p:grpSpPr>
        <a:xfrm>
          <a:off x="0" y="0"/>
          <a:ext cx="0" cy="0"/>
          <a:chOff x="0" y="0"/>
          <a:chExt cx="0" cy="0"/>
        </a:xfrm>
      </p:grpSpPr>
      <p:grpSp>
        <p:nvGrpSpPr>
          <p:cNvPr id="2" name="MAP">
            <a:extLst>
              <a:ext uri="{FF2B5EF4-FFF2-40B4-BE49-F238E27FC236}">
                <a16:creationId xmlns:a16="http://schemas.microsoft.com/office/drawing/2014/main" id="{E05E6745-3B37-9843-83C8-B9DA2442ED5F}"/>
              </a:ext>
            </a:extLst>
          </p:cNvPr>
          <p:cNvGrpSpPr/>
          <p:nvPr userDrawn="1"/>
        </p:nvGrpSpPr>
        <p:grpSpPr>
          <a:xfrm rot="18900000">
            <a:off x="-6954241" y="-3917138"/>
            <a:ext cx="14840962" cy="11642818"/>
            <a:chOff x="-845114" y="-4636789"/>
            <a:chExt cx="14840962" cy="11642818"/>
          </a:xfrm>
          <a:solidFill>
            <a:schemeClr val="tx2">
              <a:alpha val="10000"/>
            </a:schemeClr>
          </a:solidFill>
        </p:grpSpPr>
        <p:sp>
          <p:nvSpPr>
            <p:cNvPr id="3" name="Freeform: Shape 110">
              <a:extLst>
                <a:ext uri="{FF2B5EF4-FFF2-40B4-BE49-F238E27FC236}">
                  <a16:creationId xmlns:a16="http://schemas.microsoft.com/office/drawing/2014/main" id="{BB12E97E-20C9-1445-86C2-A74B8C59DCA9}"/>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4" name="Freeform: Shape 113">
              <a:extLst>
                <a:ext uri="{FF2B5EF4-FFF2-40B4-BE49-F238E27FC236}">
                  <a16:creationId xmlns:a16="http://schemas.microsoft.com/office/drawing/2014/main" id="{3C3AAC31-A84C-C24D-8F96-D54DD6254EF4}"/>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5" name="Freeform: Shape 114">
              <a:extLst>
                <a:ext uri="{FF2B5EF4-FFF2-40B4-BE49-F238E27FC236}">
                  <a16:creationId xmlns:a16="http://schemas.microsoft.com/office/drawing/2014/main" id="{BF29E7CB-4E13-B245-8780-B5DF81CB730C}"/>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6" name="Freeform: Shape 116">
              <a:extLst>
                <a:ext uri="{FF2B5EF4-FFF2-40B4-BE49-F238E27FC236}">
                  <a16:creationId xmlns:a16="http://schemas.microsoft.com/office/drawing/2014/main" id="{0A972602-8312-E74B-B760-6BA49F5C1BE5}"/>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7" name="Freeform: Shape 118">
              <a:extLst>
                <a:ext uri="{FF2B5EF4-FFF2-40B4-BE49-F238E27FC236}">
                  <a16:creationId xmlns:a16="http://schemas.microsoft.com/office/drawing/2014/main" id="{BA29B718-92F3-F144-8EDD-09A18F18AA7C}"/>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120">
              <a:extLst>
                <a:ext uri="{FF2B5EF4-FFF2-40B4-BE49-F238E27FC236}">
                  <a16:creationId xmlns:a16="http://schemas.microsoft.com/office/drawing/2014/main" id="{2A33191C-F955-8047-9553-41AF3CA03A77}"/>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121">
              <a:extLst>
                <a:ext uri="{FF2B5EF4-FFF2-40B4-BE49-F238E27FC236}">
                  <a16:creationId xmlns:a16="http://schemas.microsoft.com/office/drawing/2014/main" id="{1FBA5CBE-2C88-684A-840F-BE806F0D42CF}"/>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22">
              <a:extLst>
                <a:ext uri="{FF2B5EF4-FFF2-40B4-BE49-F238E27FC236}">
                  <a16:creationId xmlns:a16="http://schemas.microsoft.com/office/drawing/2014/main" id="{595CB3CF-2C10-9743-8C43-7A636BB956FE}"/>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23">
              <a:extLst>
                <a:ext uri="{FF2B5EF4-FFF2-40B4-BE49-F238E27FC236}">
                  <a16:creationId xmlns:a16="http://schemas.microsoft.com/office/drawing/2014/main" id="{758E9EE1-E1C8-7B4E-A371-EEA54F4735DA}"/>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24">
              <a:extLst>
                <a:ext uri="{FF2B5EF4-FFF2-40B4-BE49-F238E27FC236}">
                  <a16:creationId xmlns:a16="http://schemas.microsoft.com/office/drawing/2014/main" id="{9F6CEF17-FD83-4A44-8552-486227BB8798}"/>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25">
              <a:extLst>
                <a:ext uri="{FF2B5EF4-FFF2-40B4-BE49-F238E27FC236}">
                  <a16:creationId xmlns:a16="http://schemas.microsoft.com/office/drawing/2014/main" id="{B8A9B52E-21AF-3F4F-ABA4-D2E5CA391D25}"/>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26">
              <a:extLst>
                <a:ext uri="{FF2B5EF4-FFF2-40B4-BE49-F238E27FC236}">
                  <a16:creationId xmlns:a16="http://schemas.microsoft.com/office/drawing/2014/main" id="{B18956CA-E4E3-6747-BC91-C165D58FD822}"/>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27">
              <a:extLst>
                <a:ext uri="{FF2B5EF4-FFF2-40B4-BE49-F238E27FC236}">
                  <a16:creationId xmlns:a16="http://schemas.microsoft.com/office/drawing/2014/main" id="{AB6EE524-66CD-6846-8572-4AE358A92062}"/>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28">
              <a:extLst>
                <a:ext uri="{FF2B5EF4-FFF2-40B4-BE49-F238E27FC236}">
                  <a16:creationId xmlns:a16="http://schemas.microsoft.com/office/drawing/2014/main" id="{56422DD9-21BC-3942-8AB6-8303ECD67A5F}"/>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30">
              <a:extLst>
                <a:ext uri="{FF2B5EF4-FFF2-40B4-BE49-F238E27FC236}">
                  <a16:creationId xmlns:a16="http://schemas.microsoft.com/office/drawing/2014/main" id="{60CC4C38-2E28-B248-B936-99223385CB50}"/>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51">
              <a:extLst>
                <a:ext uri="{FF2B5EF4-FFF2-40B4-BE49-F238E27FC236}">
                  <a16:creationId xmlns:a16="http://schemas.microsoft.com/office/drawing/2014/main" id="{D1B1E02A-1FDE-F141-B3C1-068E9B67DC59}"/>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54">
              <a:extLst>
                <a:ext uri="{FF2B5EF4-FFF2-40B4-BE49-F238E27FC236}">
                  <a16:creationId xmlns:a16="http://schemas.microsoft.com/office/drawing/2014/main" id="{571BCE44-6745-904C-AE9C-7D7FB78C0C8E}"/>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56">
              <a:extLst>
                <a:ext uri="{FF2B5EF4-FFF2-40B4-BE49-F238E27FC236}">
                  <a16:creationId xmlns:a16="http://schemas.microsoft.com/office/drawing/2014/main" id="{B5D79E4A-D4F8-FA4C-AC65-0FED53DA4B35}"/>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grpSp>
        <p:nvGrpSpPr>
          <p:cNvPr id="21" name="MAP">
            <a:extLst>
              <a:ext uri="{FF2B5EF4-FFF2-40B4-BE49-F238E27FC236}">
                <a16:creationId xmlns:a16="http://schemas.microsoft.com/office/drawing/2014/main" id="{B2447415-8797-E34B-9A8B-A466C57820A5}"/>
              </a:ext>
            </a:extLst>
          </p:cNvPr>
          <p:cNvGrpSpPr/>
          <p:nvPr userDrawn="1"/>
        </p:nvGrpSpPr>
        <p:grpSpPr>
          <a:xfrm rot="18900000">
            <a:off x="4516352" y="2605403"/>
            <a:ext cx="14840962" cy="11642818"/>
            <a:chOff x="-845114" y="-4636789"/>
            <a:chExt cx="14840962" cy="11642818"/>
          </a:xfrm>
          <a:solidFill>
            <a:schemeClr val="tx2">
              <a:alpha val="10000"/>
            </a:schemeClr>
          </a:solidFill>
        </p:grpSpPr>
        <p:sp>
          <p:nvSpPr>
            <p:cNvPr id="22" name="Freeform: Shape 110">
              <a:extLst>
                <a:ext uri="{FF2B5EF4-FFF2-40B4-BE49-F238E27FC236}">
                  <a16:creationId xmlns:a16="http://schemas.microsoft.com/office/drawing/2014/main" id="{C3CCE971-2A63-E246-A558-1A88675B645E}"/>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13">
              <a:extLst>
                <a:ext uri="{FF2B5EF4-FFF2-40B4-BE49-F238E27FC236}">
                  <a16:creationId xmlns:a16="http://schemas.microsoft.com/office/drawing/2014/main" id="{5F2082F7-6DC1-8D4D-863F-943F684CC12C}"/>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14">
              <a:extLst>
                <a:ext uri="{FF2B5EF4-FFF2-40B4-BE49-F238E27FC236}">
                  <a16:creationId xmlns:a16="http://schemas.microsoft.com/office/drawing/2014/main" id="{E59B9AAC-1BCC-A449-8160-244E2C61BC59}"/>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16">
              <a:extLst>
                <a:ext uri="{FF2B5EF4-FFF2-40B4-BE49-F238E27FC236}">
                  <a16:creationId xmlns:a16="http://schemas.microsoft.com/office/drawing/2014/main" id="{A2C4366B-415F-7C4C-A58C-8C8B7BE34EF9}"/>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18">
              <a:extLst>
                <a:ext uri="{FF2B5EF4-FFF2-40B4-BE49-F238E27FC236}">
                  <a16:creationId xmlns:a16="http://schemas.microsoft.com/office/drawing/2014/main" id="{163C8545-692A-5143-94A3-614568FA7582}"/>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20">
              <a:extLst>
                <a:ext uri="{FF2B5EF4-FFF2-40B4-BE49-F238E27FC236}">
                  <a16:creationId xmlns:a16="http://schemas.microsoft.com/office/drawing/2014/main" id="{7D33F730-D6E9-8C45-9FBF-677922D442F6}"/>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21">
              <a:extLst>
                <a:ext uri="{FF2B5EF4-FFF2-40B4-BE49-F238E27FC236}">
                  <a16:creationId xmlns:a16="http://schemas.microsoft.com/office/drawing/2014/main" id="{DBDAF66F-D349-CA46-8785-3F3A3F4589C8}"/>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22">
              <a:extLst>
                <a:ext uri="{FF2B5EF4-FFF2-40B4-BE49-F238E27FC236}">
                  <a16:creationId xmlns:a16="http://schemas.microsoft.com/office/drawing/2014/main" id="{67BA17E1-CB29-A146-A599-94DD61CECFEF}"/>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23">
              <a:extLst>
                <a:ext uri="{FF2B5EF4-FFF2-40B4-BE49-F238E27FC236}">
                  <a16:creationId xmlns:a16="http://schemas.microsoft.com/office/drawing/2014/main" id="{07264EBF-39FE-CC4E-A545-EA1209CC1060}"/>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24">
              <a:extLst>
                <a:ext uri="{FF2B5EF4-FFF2-40B4-BE49-F238E27FC236}">
                  <a16:creationId xmlns:a16="http://schemas.microsoft.com/office/drawing/2014/main" id="{24DE83C5-EA57-4C4B-9047-13FBC8A50CE4}"/>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25">
              <a:extLst>
                <a:ext uri="{FF2B5EF4-FFF2-40B4-BE49-F238E27FC236}">
                  <a16:creationId xmlns:a16="http://schemas.microsoft.com/office/drawing/2014/main" id="{5E583F5B-EA3A-CF47-9831-2326B9542DF4}"/>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6">
              <a:extLst>
                <a:ext uri="{FF2B5EF4-FFF2-40B4-BE49-F238E27FC236}">
                  <a16:creationId xmlns:a16="http://schemas.microsoft.com/office/drawing/2014/main" id="{1ACE480B-8528-3444-B472-99DF733E4136}"/>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7">
              <a:extLst>
                <a:ext uri="{FF2B5EF4-FFF2-40B4-BE49-F238E27FC236}">
                  <a16:creationId xmlns:a16="http://schemas.microsoft.com/office/drawing/2014/main" id="{2B597846-C2AB-5645-8556-0E3A81E45A46}"/>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8">
              <a:extLst>
                <a:ext uri="{FF2B5EF4-FFF2-40B4-BE49-F238E27FC236}">
                  <a16:creationId xmlns:a16="http://schemas.microsoft.com/office/drawing/2014/main" id="{DE416A71-DF5A-4944-955B-769C430C0FF5}"/>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0">
              <a:extLst>
                <a:ext uri="{FF2B5EF4-FFF2-40B4-BE49-F238E27FC236}">
                  <a16:creationId xmlns:a16="http://schemas.microsoft.com/office/drawing/2014/main" id="{F01F9FED-53CB-174C-9D05-01FF2FA14CE2}"/>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51">
              <a:extLst>
                <a:ext uri="{FF2B5EF4-FFF2-40B4-BE49-F238E27FC236}">
                  <a16:creationId xmlns:a16="http://schemas.microsoft.com/office/drawing/2014/main" id="{26A9218D-685C-FE4B-BDE0-99D762D1F152}"/>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54">
              <a:extLst>
                <a:ext uri="{FF2B5EF4-FFF2-40B4-BE49-F238E27FC236}">
                  <a16:creationId xmlns:a16="http://schemas.microsoft.com/office/drawing/2014/main" id="{21490FD1-71AB-D149-8DED-B3B85E0C7A58}"/>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56">
              <a:extLst>
                <a:ext uri="{FF2B5EF4-FFF2-40B4-BE49-F238E27FC236}">
                  <a16:creationId xmlns:a16="http://schemas.microsoft.com/office/drawing/2014/main" id="{FBFB4BA2-B8CD-BB48-AB8E-5C50CB4941BB}"/>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77026618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Grey Backgroun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373435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Footer Placeholder 3">
            <a:extLst>
              <a:ext uri="{FF2B5EF4-FFF2-40B4-BE49-F238E27FC236}">
                <a16:creationId xmlns:a16="http://schemas.microsoft.com/office/drawing/2014/main" id="{B21DA22D-F24E-7843-8891-0DCFF30CDD05}"/>
              </a:ext>
            </a:extLst>
          </p:cNvPr>
          <p:cNvSpPr>
            <a:spLocks noGrp="1"/>
          </p:cNvSpPr>
          <p:nvPr>
            <p:ph type="ftr" sz="quarter" idx="3"/>
          </p:nvPr>
        </p:nvSpPr>
        <p:spPr>
          <a:xfrm>
            <a:off x="819632" y="6144577"/>
            <a:ext cx="4114800" cy="365125"/>
          </a:xfrm>
          <a:prstGeom prst="rect">
            <a:avLst/>
          </a:prstGeom>
          <a:noFill/>
        </p:spPr>
        <p:txBody>
          <a:bodyPr wrap="square" rtlCol="0" anchor="ctr">
            <a:noAutofit/>
          </a:bodyPr>
          <a:lstStyle>
            <a:lvl1pPr>
              <a:defRPr lang="en-US" sz="800">
                <a:solidFill>
                  <a:srgbClr val="000000"/>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     hexagon.com</a:t>
            </a:r>
          </a:p>
        </p:txBody>
      </p:sp>
    </p:spTree>
    <p:extLst>
      <p:ext uri="{BB962C8B-B14F-4D97-AF65-F5344CB8AC3E}">
        <p14:creationId xmlns:p14="http://schemas.microsoft.com/office/powerpoint/2010/main" val="14213474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Breaker 3 with Image">
    <p:spTree>
      <p:nvGrpSpPr>
        <p:cNvPr id="1" name=""/>
        <p:cNvGrpSpPr/>
        <p:nvPr/>
      </p:nvGrpSpPr>
      <p:grpSpPr>
        <a:xfrm>
          <a:off x="0" y="0"/>
          <a:ext cx="0" cy="0"/>
          <a:chOff x="0" y="0"/>
          <a:chExt cx="0" cy="0"/>
        </a:xfrm>
      </p:grpSpPr>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pic>
        <p:nvPicPr>
          <p:cNvPr id="8" name="Picture 7">
            <a:extLst>
              <a:ext uri="{FF2B5EF4-FFF2-40B4-BE49-F238E27FC236}">
                <a16:creationId xmlns:a16="http://schemas.microsoft.com/office/drawing/2014/main" id="{CDB6CEDE-0A83-584D-98A2-88E62A7E182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icture Placeholder 9">
            <a:extLst>
              <a:ext uri="{FF2B5EF4-FFF2-40B4-BE49-F238E27FC236}">
                <a16:creationId xmlns:a16="http://schemas.microsoft.com/office/drawing/2014/main" id="{E2F5712D-CCD9-6B49-9BEA-744715125B3A}"/>
              </a:ext>
            </a:extLst>
          </p:cNvPr>
          <p:cNvSpPr>
            <a:spLocks noGrp="1"/>
          </p:cNvSpPr>
          <p:nvPr>
            <p:ph type="pic" sz="quarter" idx="14"/>
          </p:nvPr>
        </p:nvSpPr>
        <p:spPr>
          <a:xfrm>
            <a:off x="-54431" y="-7481"/>
            <a:ext cx="7714804"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 name="connsiteX0" fmla="*/ 0 w 10011229"/>
              <a:gd name="connsiteY0" fmla="*/ 0 h 6879771"/>
              <a:gd name="connsiteX1" fmla="*/ 10011229 w 10011229"/>
              <a:gd name="connsiteY1" fmla="*/ 5450 h 6879771"/>
              <a:gd name="connsiteX2" fmla="*/ 1759858 w 10011229"/>
              <a:gd name="connsiteY2" fmla="*/ 6865257 h 6879771"/>
              <a:gd name="connsiteX3" fmla="*/ 3629 w 10011229"/>
              <a:gd name="connsiteY3" fmla="*/ 6879771 h 6879771"/>
              <a:gd name="connsiteX4" fmla="*/ 3629 w 10011229"/>
              <a:gd name="connsiteY4" fmla="*/ 3476171 h 6879771"/>
              <a:gd name="connsiteX5" fmla="*/ 0 w 10011229"/>
              <a:gd name="connsiteY5" fmla="*/ 0 h 6879771"/>
              <a:gd name="connsiteX0" fmla="*/ 0 w 8095344"/>
              <a:gd name="connsiteY0" fmla="*/ 0 h 6879771"/>
              <a:gd name="connsiteX1" fmla="*/ 8095344 w 8095344"/>
              <a:gd name="connsiteY1" fmla="*/ 38146 h 6879771"/>
              <a:gd name="connsiteX2" fmla="*/ 1759858 w 8095344"/>
              <a:gd name="connsiteY2" fmla="*/ 6865257 h 6879771"/>
              <a:gd name="connsiteX3" fmla="*/ 3629 w 8095344"/>
              <a:gd name="connsiteY3" fmla="*/ 6879771 h 6879771"/>
              <a:gd name="connsiteX4" fmla="*/ 3629 w 8095344"/>
              <a:gd name="connsiteY4" fmla="*/ 3476171 h 6879771"/>
              <a:gd name="connsiteX5" fmla="*/ 0 w 8095344"/>
              <a:gd name="connsiteY5" fmla="*/ 0 h 6879771"/>
              <a:gd name="connsiteX0" fmla="*/ 0 w 7747001"/>
              <a:gd name="connsiteY0" fmla="*/ 0 h 6879771"/>
              <a:gd name="connsiteX1" fmla="*/ 7747001 w 7747001"/>
              <a:gd name="connsiteY1" fmla="*/ 16349 h 6879771"/>
              <a:gd name="connsiteX2" fmla="*/ 1759858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47001"/>
              <a:gd name="connsiteY0" fmla="*/ 0 h 6879771"/>
              <a:gd name="connsiteX1" fmla="*/ 7747001 w 7747001"/>
              <a:gd name="connsiteY1" fmla="*/ 16349 h 6879771"/>
              <a:gd name="connsiteX2" fmla="*/ 5776687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14804"/>
              <a:gd name="connsiteY0" fmla="*/ 0 h 6879771"/>
              <a:gd name="connsiteX1" fmla="*/ 7714804 w 7714804"/>
              <a:gd name="connsiteY1" fmla="*/ 9902 h 6879771"/>
              <a:gd name="connsiteX2" fmla="*/ 5776687 w 7714804"/>
              <a:gd name="connsiteY2" fmla="*/ 6865257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4804" h="6879771">
                <a:moveTo>
                  <a:pt x="0" y="0"/>
                </a:moveTo>
                <a:lnTo>
                  <a:pt x="7714804" y="9902"/>
                </a:lnTo>
                <a:cubicBezTo>
                  <a:pt x="7066619" y="2299318"/>
                  <a:pt x="6476388" y="4543605"/>
                  <a:pt x="5770248" y="6878150"/>
                </a:cubicBezTo>
                <a:lnTo>
                  <a:pt x="3629" y="6879771"/>
                </a:lnTo>
                <a:lnTo>
                  <a:pt x="3629" y="3476171"/>
                </a:lnTo>
                <a:cubicBezTo>
                  <a:pt x="2419" y="2317447"/>
                  <a:pt x="1210" y="1158724"/>
                  <a:pt x="0" y="0"/>
                </a:cubicBez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4439121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Breaker 3 with Image">
    <p:spTree>
      <p:nvGrpSpPr>
        <p:cNvPr id="1" name=""/>
        <p:cNvGrpSpPr/>
        <p:nvPr/>
      </p:nvGrpSpPr>
      <p:grpSpPr>
        <a:xfrm>
          <a:off x="0" y="0"/>
          <a:ext cx="0" cy="0"/>
          <a:chOff x="0" y="0"/>
          <a:chExt cx="0" cy="0"/>
        </a:xfrm>
      </p:grpSpPr>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pic>
        <p:nvPicPr>
          <p:cNvPr id="8" name="Picture 7">
            <a:extLst>
              <a:ext uri="{FF2B5EF4-FFF2-40B4-BE49-F238E27FC236}">
                <a16:creationId xmlns:a16="http://schemas.microsoft.com/office/drawing/2014/main" id="{CDB6CEDE-0A83-584D-98A2-88E62A7E182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icture Placeholder 9">
            <a:extLst>
              <a:ext uri="{FF2B5EF4-FFF2-40B4-BE49-F238E27FC236}">
                <a16:creationId xmlns:a16="http://schemas.microsoft.com/office/drawing/2014/main" id="{E2F5712D-CCD9-6B49-9BEA-744715125B3A}"/>
              </a:ext>
            </a:extLst>
          </p:cNvPr>
          <p:cNvSpPr>
            <a:spLocks noGrp="1"/>
          </p:cNvSpPr>
          <p:nvPr>
            <p:ph type="pic" sz="quarter" idx="14"/>
          </p:nvPr>
        </p:nvSpPr>
        <p:spPr>
          <a:xfrm>
            <a:off x="-6817" y="-7482"/>
            <a:ext cx="5101790" cy="6869989"/>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 name="connsiteX0" fmla="*/ 0 w 10011229"/>
              <a:gd name="connsiteY0" fmla="*/ 0 h 6879771"/>
              <a:gd name="connsiteX1" fmla="*/ 10011229 w 10011229"/>
              <a:gd name="connsiteY1" fmla="*/ 5450 h 6879771"/>
              <a:gd name="connsiteX2" fmla="*/ 1759858 w 10011229"/>
              <a:gd name="connsiteY2" fmla="*/ 6865257 h 6879771"/>
              <a:gd name="connsiteX3" fmla="*/ 3629 w 10011229"/>
              <a:gd name="connsiteY3" fmla="*/ 6879771 h 6879771"/>
              <a:gd name="connsiteX4" fmla="*/ 3629 w 10011229"/>
              <a:gd name="connsiteY4" fmla="*/ 3476171 h 6879771"/>
              <a:gd name="connsiteX5" fmla="*/ 0 w 10011229"/>
              <a:gd name="connsiteY5" fmla="*/ 0 h 6879771"/>
              <a:gd name="connsiteX0" fmla="*/ 0 w 8095344"/>
              <a:gd name="connsiteY0" fmla="*/ 0 h 6879771"/>
              <a:gd name="connsiteX1" fmla="*/ 8095344 w 8095344"/>
              <a:gd name="connsiteY1" fmla="*/ 38146 h 6879771"/>
              <a:gd name="connsiteX2" fmla="*/ 1759858 w 8095344"/>
              <a:gd name="connsiteY2" fmla="*/ 6865257 h 6879771"/>
              <a:gd name="connsiteX3" fmla="*/ 3629 w 8095344"/>
              <a:gd name="connsiteY3" fmla="*/ 6879771 h 6879771"/>
              <a:gd name="connsiteX4" fmla="*/ 3629 w 8095344"/>
              <a:gd name="connsiteY4" fmla="*/ 3476171 h 6879771"/>
              <a:gd name="connsiteX5" fmla="*/ 0 w 8095344"/>
              <a:gd name="connsiteY5" fmla="*/ 0 h 6879771"/>
              <a:gd name="connsiteX0" fmla="*/ 0 w 7747001"/>
              <a:gd name="connsiteY0" fmla="*/ 0 h 6879771"/>
              <a:gd name="connsiteX1" fmla="*/ 7747001 w 7747001"/>
              <a:gd name="connsiteY1" fmla="*/ 16349 h 6879771"/>
              <a:gd name="connsiteX2" fmla="*/ 1759858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47001"/>
              <a:gd name="connsiteY0" fmla="*/ 0 h 6879771"/>
              <a:gd name="connsiteX1" fmla="*/ 7747001 w 7747001"/>
              <a:gd name="connsiteY1" fmla="*/ 16349 h 6879771"/>
              <a:gd name="connsiteX2" fmla="*/ 5776687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14804"/>
              <a:gd name="connsiteY0" fmla="*/ 0 h 6879771"/>
              <a:gd name="connsiteX1" fmla="*/ 7714804 w 7714804"/>
              <a:gd name="connsiteY1" fmla="*/ 9902 h 6879771"/>
              <a:gd name="connsiteX2" fmla="*/ 5776687 w 7714804"/>
              <a:gd name="connsiteY2" fmla="*/ 6865257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 name="connsiteX0" fmla="*/ 2973747 w 7711176"/>
              <a:gd name="connsiteY0" fmla="*/ 626485 h 6869882"/>
              <a:gd name="connsiteX1" fmla="*/ 7711176 w 7711176"/>
              <a:gd name="connsiteY1" fmla="*/ 13 h 6869882"/>
              <a:gd name="connsiteX2" fmla="*/ 5766620 w 7711176"/>
              <a:gd name="connsiteY2" fmla="*/ 6868261 h 6869882"/>
              <a:gd name="connsiteX3" fmla="*/ 1 w 7711176"/>
              <a:gd name="connsiteY3" fmla="*/ 6869882 h 6869882"/>
              <a:gd name="connsiteX4" fmla="*/ 1 w 7711176"/>
              <a:gd name="connsiteY4" fmla="*/ 3466282 h 6869882"/>
              <a:gd name="connsiteX5" fmla="*/ 2973747 w 7711176"/>
              <a:gd name="connsiteY5" fmla="*/ 626485 h 6869882"/>
              <a:gd name="connsiteX0" fmla="*/ 2628059 w 7711176"/>
              <a:gd name="connsiteY0" fmla="*/ 0 h 6879771"/>
              <a:gd name="connsiteX1" fmla="*/ 7711176 w 7711176"/>
              <a:gd name="connsiteY1" fmla="*/ 9902 h 6879771"/>
              <a:gd name="connsiteX2" fmla="*/ 5766620 w 7711176"/>
              <a:gd name="connsiteY2" fmla="*/ 6878150 h 6879771"/>
              <a:gd name="connsiteX3" fmla="*/ 1 w 7711176"/>
              <a:gd name="connsiteY3" fmla="*/ 6879771 h 6879771"/>
              <a:gd name="connsiteX4" fmla="*/ 1 w 7711176"/>
              <a:gd name="connsiteY4" fmla="*/ 3476171 h 6879771"/>
              <a:gd name="connsiteX5" fmla="*/ 2628059 w 7711176"/>
              <a:gd name="connsiteY5" fmla="*/ 0 h 6879771"/>
              <a:gd name="connsiteX0" fmla="*/ 2628058 w 7711175"/>
              <a:gd name="connsiteY0" fmla="*/ 0 h 6879771"/>
              <a:gd name="connsiteX1" fmla="*/ 7711175 w 7711175"/>
              <a:gd name="connsiteY1" fmla="*/ 9902 h 6879771"/>
              <a:gd name="connsiteX2" fmla="*/ 5766619 w 7711175"/>
              <a:gd name="connsiteY2" fmla="*/ 6878150 h 6879771"/>
              <a:gd name="connsiteX3" fmla="*/ 0 w 7711175"/>
              <a:gd name="connsiteY3" fmla="*/ 6879771 h 6879771"/>
              <a:gd name="connsiteX4" fmla="*/ 2642839 w 7711175"/>
              <a:gd name="connsiteY4" fmla="*/ 3498500 h 6879771"/>
              <a:gd name="connsiteX5" fmla="*/ 2628058 w 7711175"/>
              <a:gd name="connsiteY5" fmla="*/ 0 h 6879771"/>
              <a:gd name="connsiteX0" fmla="*/ 0 w 5083117"/>
              <a:gd name="connsiteY0" fmla="*/ 0 h 6878150"/>
              <a:gd name="connsiteX1" fmla="*/ 5083117 w 5083117"/>
              <a:gd name="connsiteY1" fmla="*/ 9902 h 6878150"/>
              <a:gd name="connsiteX2" fmla="*/ 3138561 w 5083117"/>
              <a:gd name="connsiteY2" fmla="*/ 6878150 h 6878150"/>
              <a:gd name="connsiteX3" fmla="*/ 527737 w 5083117"/>
              <a:gd name="connsiteY3" fmla="*/ 6745797 h 6878150"/>
              <a:gd name="connsiteX4" fmla="*/ 14781 w 5083117"/>
              <a:gd name="connsiteY4" fmla="*/ 3498500 h 6878150"/>
              <a:gd name="connsiteX5" fmla="*/ 0 w 5083117"/>
              <a:gd name="connsiteY5" fmla="*/ 0 h 6878150"/>
              <a:gd name="connsiteX0" fmla="*/ 18673 w 5101790"/>
              <a:gd name="connsiteY0" fmla="*/ 0 h 6878150"/>
              <a:gd name="connsiteX1" fmla="*/ 5101790 w 5101790"/>
              <a:gd name="connsiteY1" fmla="*/ 9902 h 6878150"/>
              <a:gd name="connsiteX2" fmla="*/ 3157234 w 5101790"/>
              <a:gd name="connsiteY2" fmla="*/ 6878150 h 6878150"/>
              <a:gd name="connsiteX3" fmla="*/ 0 w 5101790"/>
              <a:gd name="connsiteY3" fmla="*/ 6868606 h 6878150"/>
              <a:gd name="connsiteX4" fmla="*/ 33454 w 5101790"/>
              <a:gd name="connsiteY4" fmla="*/ 3498500 h 6878150"/>
              <a:gd name="connsiteX5" fmla="*/ 18673 w 5101790"/>
              <a:gd name="connsiteY5" fmla="*/ 0 h 6878150"/>
              <a:gd name="connsiteX0" fmla="*/ 18673 w 5101790"/>
              <a:gd name="connsiteY0" fmla="*/ 0 h 6878150"/>
              <a:gd name="connsiteX1" fmla="*/ 5101790 w 5101790"/>
              <a:gd name="connsiteY1" fmla="*/ 9902 h 6878150"/>
              <a:gd name="connsiteX2" fmla="*/ 3157234 w 5101790"/>
              <a:gd name="connsiteY2" fmla="*/ 6878150 h 6878150"/>
              <a:gd name="connsiteX3" fmla="*/ 0 w 5101790"/>
              <a:gd name="connsiteY3" fmla="*/ 6868606 h 6878150"/>
              <a:gd name="connsiteX4" fmla="*/ 11151 w 5101790"/>
              <a:gd name="connsiteY4" fmla="*/ 3453842 h 6878150"/>
              <a:gd name="connsiteX5" fmla="*/ 18673 w 5101790"/>
              <a:gd name="connsiteY5" fmla="*/ 0 h 687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01790" h="6878150">
                <a:moveTo>
                  <a:pt x="18673" y="0"/>
                </a:moveTo>
                <a:lnTo>
                  <a:pt x="5101790" y="9902"/>
                </a:lnTo>
                <a:cubicBezTo>
                  <a:pt x="4453605" y="2299318"/>
                  <a:pt x="3863374" y="4543605"/>
                  <a:pt x="3157234" y="6878150"/>
                </a:cubicBezTo>
                <a:lnTo>
                  <a:pt x="0" y="6868606"/>
                </a:lnTo>
                <a:lnTo>
                  <a:pt x="11151" y="3453842"/>
                </a:lnTo>
                <a:cubicBezTo>
                  <a:pt x="9941" y="2295118"/>
                  <a:pt x="19883" y="1158724"/>
                  <a:pt x="18673" y="0"/>
                </a:cubicBez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36078073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tandard Breaker 1">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9BD087FB-4B9E-9040-933A-83B4608E3C5E}"/>
              </a:ext>
            </a:extLst>
          </p:cNvPr>
          <p:cNvPicPr>
            <a:picLocks noChangeAspect="1"/>
          </p:cNvPicPr>
          <p:nvPr/>
        </p:nvPicPr>
        <p:blipFill>
          <a:blip r:embed="rId2"/>
          <a:stretch>
            <a:fillRect/>
          </a:stretch>
        </p:blipFill>
        <p:spPr>
          <a:xfrm>
            <a:off x="10452100" y="6130925"/>
            <a:ext cx="1130300" cy="350838"/>
          </a:xfrm>
          <a:prstGeom prst="rect">
            <a:avLst/>
          </a:prstGeom>
        </p:spPr>
      </p:pic>
      <p:pic>
        <p:nvPicPr>
          <p:cNvPr id="5" name="Picture 4">
            <a:extLst>
              <a:ext uri="{FF2B5EF4-FFF2-40B4-BE49-F238E27FC236}">
                <a16:creationId xmlns:a16="http://schemas.microsoft.com/office/drawing/2014/main" id="{32600CD5-86AD-AD47-838F-315CAB72C5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5">
            <a:extLst>
              <a:ext uri="{FF2B5EF4-FFF2-40B4-BE49-F238E27FC236}">
                <a16:creationId xmlns:a16="http://schemas.microsoft.com/office/drawing/2014/main" id="{5E361234-2009-5F49-A94D-176D83C575DA}"/>
              </a:ext>
            </a:extLst>
          </p:cNvPr>
          <p:cNvSpPr/>
          <p:nvPr/>
        </p:nvSpPr>
        <p:spPr>
          <a:xfrm>
            <a:off x="0" y="-74613"/>
            <a:ext cx="4513263" cy="6932613"/>
          </a:xfrm>
          <a:custGeom>
            <a:avLst/>
            <a:gdLst>
              <a:gd name="connsiteX0" fmla="*/ 1718734 w 4512734"/>
              <a:gd name="connsiteY0" fmla="*/ 8467 h 6824133"/>
              <a:gd name="connsiteX1" fmla="*/ 4512734 w 4512734"/>
              <a:gd name="connsiteY1" fmla="*/ 6824133 h 6824133"/>
              <a:gd name="connsiteX2" fmla="*/ 0 w 4512734"/>
              <a:gd name="connsiteY2" fmla="*/ 6824133 h 6824133"/>
              <a:gd name="connsiteX3" fmla="*/ 0 w 4512734"/>
              <a:gd name="connsiteY3" fmla="*/ 0 h 6824133"/>
              <a:gd name="connsiteX4" fmla="*/ 1718734 w 4512734"/>
              <a:gd name="connsiteY4" fmla="*/ 8467 h 6824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2734" h="6824133">
                <a:moveTo>
                  <a:pt x="1718734" y="8467"/>
                </a:moveTo>
                <a:lnTo>
                  <a:pt x="4512734" y="6824133"/>
                </a:lnTo>
                <a:lnTo>
                  <a:pt x="0" y="6824133"/>
                </a:lnTo>
                <a:lnTo>
                  <a:pt x="0" y="0"/>
                </a:lnTo>
                <a:lnTo>
                  <a:pt x="1718734" y="8467"/>
                </a:lnTo>
                <a:close/>
              </a:path>
            </a:pathLst>
          </a:custGeom>
          <a:gradFill>
            <a:gsLst>
              <a:gs pos="0">
                <a:schemeClr val="accent1"/>
              </a:gs>
              <a:gs pos="99000">
                <a:schemeClr val="accent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Text Placeholder 36"/>
          <p:cNvSpPr>
            <a:spLocks noGrp="1"/>
          </p:cNvSpPr>
          <p:nvPr>
            <p:ph type="body" sz="quarter" idx="13"/>
          </p:nvPr>
        </p:nvSpPr>
        <p:spPr>
          <a:xfrm>
            <a:off x="7069788" y="5075428"/>
            <a:ext cx="4510830"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69667" y="3707691"/>
            <a:ext cx="4512734"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1153619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andard Breaker 2">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57FDBA8-0996-B447-BE91-78AED977B5DB}"/>
              </a:ext>
            </a:extLst>
          </p:cNvPr>
          <p:cNvPicPr>
            <a:picLocks noChangeAspect="1"/>
          </p:cNvPicPr>
          <p:nvPr/>
        </p:nvPicPr>
        <p:blipFill>
          <a:blip r:embed="rId2"/>
          <a:stretch>
            <a:fillRect/>
          </a:stretch>
        </p:blipFill>
        <p:spPr>
          <a:xfrm>
            <a:off x="10452100" y="6130925"/>
            <a:ext cx="1130300" cy="350838"/>
          </a:xfrm>
          <a:prstGeom prst="rect">
            <a:avLst/>
          </a:prstGeom>
        </p:spPr>
      </p:pic>
      <p:pic>
        <p:nvPicPr>
          <p:cNvPr id="5" name="Picture 4">
            <a:extLst>
              <a:ext uri="{FF2B5EF4-FFF2-40B4-BE49-F238E27FC236}">
                <a16:creationId xmlns:a16="http://schemas.microsoft.com/office/drawing/2014/main" id="{9A242849-3B38-D247-BB76-04AF99100B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5">
            <a:extLst>
              <a:ext uri="{FF2B5EF4-FFF2-40B4-BE49-F238E27FC236}">
                <a16:creationId xmlns:a16="http://schemas.microsoft.com/office/drawing/2014/main" id="{507629E7-A9DB-394F-9FEC-0CCEFD42577E}"/>
              </a:ext>
            </a:extLst>
          </p:cNvPr>
          <p:cNvSpPr/>
          <p:nvPr/>
        </p:nvSpPr>
        <p:spPr>
          <a:xfrm>
            <a:off x="0" y="-74613"/>
            <a:ext cx="4513263" cy="6932613"/>
          </a:xfrm>
          <a:custGeom>
            <a:avLst/>
            <a:gdLst>
              <a:gd name="connsiteX0" fmla="*/ 1718734 w 4512734"/>
              <a:gd name="connsiteY0" fmla="*/ 8467 h 6824133"/>
              <a:gd name="connsiteX1" fmla="*/ 4512734 w 4512734"/>
              <a:gd name="connsiteY1" fmla="*/ 6824133 h 6824133"/>
              <a:gd name="connsiteX2" fmla="*/ 0 w 4512734"/>
              <a:gd name="connsiteY2" fmla="*/ 6824133 h 6824133"/>
              <a:gd name="connsiteX3" fmla="*/ 0 w 4512734"/>
              <a:gd name="connsiteY3" fmla="*/ 0 h 6824133"/>
              <a:gd name="connsiteX4" fmla="*/ 1718734 w 4512734"/>
              <a:gd name="connsiteY4" fmla="*/ 8467 h 6824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2734" h="6824133">
                <a:moveTo>
                  <a:pt x="1718734" y="8467"/>
                </a:moveTo>
                <a:lnTo>
                  <a:pt x="4512734" y="6824133"/>
                </a:lnTo>
                <a:lnTo>
                  <a:pt x="0" y="6824133"/>
                </a:lnTo>
                <a:lnTo>
                  <a:pt x="0" y="0"/>
                </a:lnTo>
                <a:lnTo>
                  <a:pt x="1718734" y="8467"/>
                </a:lnTo>
                <a:close/>
              </a:path>
            </a:pathLst>
          </a:custGeom>
          <a:gradFill>
            <a:gsLst>
              <a:gs pos="0">
                <a:srgbClr val="A5CF67"/>
              </a:gs>
              <a:gs pos="99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1" name="Text Placeholder 36"/>
          <p:cNvSpPr>
            <a:spLocks noGrp="1"/>
          </p:cNvSpPr>
          <p:nvPr>
            <p:ph type="body" sz="quarter" idx="13"/>
          </p:nvPr>
        </p:nvSpPr>
        <p:spPr>
          <a:xfrm>
            <a:off x="7069788" y="5075428"/>
            <a:ext cx="4510830"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69667" y="3707691"/>
            <a:ext cx="4512734"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42634762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BB7377-5E34-0C4D-A57A-454E8E95F2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DFAA1FA1-97CE-BE48-821D-602A19EC72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2237" b="37123"/>
          <a:stretch>
            <a:fillRect/>
          </a:stretch>
        </p:blipFill>
        <p:spPr bwMode="auto">
          <a:xfrm>
            <a:off x="8807450" y="0"/>
            <a:ext cx="3384550" cy="431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4A4DA7E9-0ADB-8D4E-AB87-8B73BF166C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609600" y="609600"/>
            <a:ext cx="8867774"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5" name="Content Placeholder 2"/>
          <p:cNvSpPr>
            <a:spLocks noGrp="1"/>
          </p:cNvSpPr>
          <p:nvPr>
            <p:ph sz="quarter" idx="21"/>
          </p:nvPr>
        </p:nvSpPr>
        <p:spPr>
          <a:xfrm>
            <a:off x="609599" y="1663200"/>
            <a:ext cx="8867775"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38389315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Agenda 1">
    <p:spTree>
      <p:nvGrpSpPr>
        <p:cNvPr id="1" name=""/>
        <p:cNvGrpSpPr/>
        <p:nvPr/>
      </p:nvGrpSpPr>
      <p:grpSpPr>
        <a:xfrm>
          <a:off x="0" y="0"/>
          <a:ext cx="0" cy="0"/>
          <a:chOff x="0" y="0"/>
          <a:chExt cx="0" cy="0"/>
        </a:xfrm>
      </p:grpSpPr>
      <p:pic>
        <p:nvPicPr>
          <p:cNvPr id="3" name="Picture 2" descr="Chart&#10;&#10;Description automatically generated with medium confidence">
            <a:extLst>
              <a:ext uri="{FF2B5EF4-FFF2-40B4-BE49-F238E27FC236}">
                <a16:creationId xmlns:a16="http://schemas.microsoft.com/office/drawing/2014/main" id="{AD15A8C5-A17C-0F42-A59E-F8EA0DC7516D}"/>
              </a:ext>
            </a:extLst>
          </p:cNvPr>
          <p:cNvPicPr>
            <a:picLocks noChangeAspect="1"/>
          </p:cNvPicPr>
          <p:nvPr userDrawn="1"/>
        </p:nvPicPr>
        <p:blipFill rotWithShape="1">
          <a:blip r:embed="rId2"/>
          <a:srcRect r="1312"/>
          <a:stretch/>
        </p:blipFill>
        <p:spPr>
          <a:xfrm>
            <a:off x="8916196" y="0"/>
            <a:ext cx="3275804" cy="4267201"/>
          </a:xfrm>
          <a:prstGeom prst="rect">
            <a:avLst/>
          </a:prstGeom>
        </p:spPr>
      </p:pic>
      <p:pic>
        <p:nvPicPr>
          <p:cNvPr id="4" name="Picture 3">
            <a:extLst>
              <a:ext uri="{FF2B5EF4-FFF2-40B4-BE49-F238E27FC236}">
                <a16:creationId xmlns:a16="http://schemas.microsoft.com/office/drawing/2014/main" id="{BCBB7377-5E34-0C4D-A57A-454E8E95F2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4A4DA7E9-0ADB-8D4E-AB87-8B73BF166C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609600" y="609600"/>
            <a:ext cx="8867774"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5" name="Content Placeholder 2"/>
          <p:cNvSpPr>
            <a:spLocks noGrp="1"/>
          </p:cNvSpPr>
          <p:nvPr>
            <p:ph sz="quarter" idx="21"/>
          </p:nvPr>
        </p:nvSpPr>
        <p:spPr>
          <a:xfrm>
            <a:off x="609599" y="1663200"/>
            <a:ext cx="8867775"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11707420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pic>
        <p:nvPicPr>
          <p:cNvPr id="46" name="Picture 3">
            <a:extLst>
              <a:ext uri="{FF2B5EF4-FFF2-40B4-BE49-F238E27FC236}">
                <a16:creationId xmlns:a16="http://schemas.microsoft.com/office/drawing/2014/main" id="{B7683E06-7B7C-B64B-A224-497F329AB5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
            <a:extLst>
              <a:ext uri="{FF2B5EF4-FFF2-40B4-BE49-F238E27FC236}">
                <a16:creationId xmlns:a16="http://schemas.microsoft.com/office/drawing/2014/main" id="{F79217F5-ACFC-8E42-8DDF-2FD190E9A4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609600" y="609600"/>
            <a:ext cx="10974018" cy="410233"/>
          </a:xfrm>
          <a:prstGeom prst="rect">
            <a:avLst/>
          </a:prstGeom>
        </p:spPr>
        <p:txBody>
          <a:bodyPr lIns="0" tIns="0" rIns="0" bIns="0" anchor="t">
            <a:noAutofit/>
          </a:bodyPr>
          <a:lstStyle>
            <a:lvl1pPr>
              <a:defRPr lang="en-US" sz="2400" b="1" dirty="0">
                <a:solidFill>
                  <a:srgbClr val="000000"/>
                </a:solidFill>
                <a:latin typeface="Arial" panose="020B0604020202020204" pitchFamily="34" charset="0"/>
                <a:cs typeface="Arial" panose="020B0604020202020204" pitchFamily="34" charset="0"/>
              </a:defRPr>
            </a:lvl1pPr>
          </a:lstStyle>
          <a:p>
            <a:pPr lvl="0"/>
            <a:r>
              <a:rPr lang="en-US" noProof="0"/>
              <a:t>Click to edit Master title style</a:t>
            </a:r>
            <a:endParaRPr lang="en-GB" noProof="0" dirty="0"/>
          </a:p>
        </p:txBody>
      </p:sp>
      <p:sp>
        <p:nvSpPr>
          <p:cNvPr id="15" name="Text Placeholder 14"/>
          <p:cNvSpPr>
            <a:spLocks noGrp="1"/>
          </p:cNvSpPr>
          <p:nvPr>
            <p:ph type="body" sz="quarter" idx="10"/>
          </p:nvPr>
        </p:nvSpPr>
        <p:spPr>
          <a:xfrm>
            <a:off x="6096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1600" b="1" smtClean="0">
                <a:solidFill>
                  <a:srgbClr val="000000"/>
                </a:solidFill>
                <a:latin typeface="Arial" panose="020B0604020202020204" pitchFamily="34" charset="0"/>
                <a:cs typeface="Arial" panose="020B0604020202020204" pitchFamily="34" charset="0"/>
              </a:defRPr>
            </a:lvl1pPr>
            <a:lvl2pPr>
              <a:defRPr lang="en-US" sz="1800" smtClean="0">
                <a:solidFill>
                  <a:schemeClr val="lt1"/>
                </a:solidFill>
              </a:defRPr>
            </a:lvl2pPr>
            <a:lvl3pPr>
              <a:defRPr lang="en-US" sz="1800" smtClean="0">
                <a:solidFill>
                  <a:schemeClr val="lt1"/>
                </a:solidFill>
              </a:defRPr>
            </a:lvl3pPr>
            <a:lvl4pPr>
              <a:defRPr lang="en-US" smtClean="0">
                <a:solidFill>
                  <a:schemeClr val="lt1"/>
                </a:solidFill>
              </a:defRPr>
            </a:lvl4pPr>
            <a:lvl5pPr>
              <a:defRPr lang="en-US">
                <a:solidFill>
                  <a:schemeClr val="lt1"/>
                </a:solidFill>
              </a:defRPr>
            </a:lvl5pPr>
          </a:lstStyle>
          <a:p>
            <a:pPr lvl="0"/>
            <a:r>
              <a:rPr lang="en-US" noProof="0"/>
              <a:t>Click to edit Master text styles</a:t>
            </a:r>
          </a:p>
        </p:txBody>
      </p:sp>
      <p:sp>
        <p:nvSpPr>
          <p:cNvPr id="17" name="Text Placeholder 14"/>
          <p:cNvSpPr>
            <a:spLocks noGrp="1"/>
          </p:cNvSpPr>
          <p:nvPr>
            <p:ph type="body" sz="quarter" idx="11"/>
          </p:nvPr>
        </p:nvSpPr>
        <p:spPr>
          <a:xfrm>
            <a:off x="6096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lvl="0"/>
            <a:r>
              <a:rPr lang="en-US" noProof="0"/>
              <a:t>Click to edit Master text styles</a:t>
            </a:r>
          </a:p>
        </p:txBody>
      </p:sp>
      <p:sp>
        <p:nvSpPr>
          <p:cNvPr id="18" name="Text Placeholder 14"/>
          <p:cNvSpPr>
            <a:spLocks noGrp="1"/>
          </p:cNvSpPr>
          <p:nvPr>
            <p:ph type="body" sz="quarter" idx="12"/>
          </p:nvPr>
        </p:nvSpPr>
        <p:spPr>
          <a:xfrm>
            <a:off x="6096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9" name="Text Placeholder 14"/>
          <p:cNvSpPr>
            <a:spLocks noGrp="1"/>
          </p:cNvSpPr>
          <p:nvPr>
            <p:ph type="body" sz="quarter" idx="13"/>
          </p:nvPr>
        </p:nvSpPr>
        <p:spPr>
          <a:xfrm>
            <a:off x="6096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lvl="0"/>
            <a:r>
              <a:rPr lang="en-US" noProof="0"/>
              <a:t>Click to edit Master text styles</a:t>
            </a:r>
          </a:p>
        </p:txBody>
      </p:sp>
      <p:sp>
        <p:nvSpPr>
          <p:cNvPr id="20" name="Text Placeholder 14"/>
          <p:cNvSpPr>
            <a:spLocks noGrp="1"/>
          </p:cNvSpPr>
          <p:nvPr>
            <p:ph type="body" sz="quarter" idx="14"/>
          </p:nvPr>
        </p:nvSpPr>
        <p:spPr>
          <a:xfrm>
            <a:off x="6096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lvl="0"/>
            <a:r>
              <a:rPr lang="en-US" noProof="0"/>
              <a:t>Click to edit Master text styles</a:t>
            </a:r>
          </a:p>
        </p:txBody>
      </p:sp>
      <p:sp>
        <p:nvSpPr>
          <p:cNvPr id="21" name="Text Placeholder 14"/>
          <p:cNvSpPr>
            <a:spLocks noGrp="1"/>
          </p:cNvSpPr>
          <p:nvPr>
            <p:ph type="body" sz="quarter" idx="15"/>
          </p:nvPr>
        </p:nvSpPr>
        <p:spPr>
          <a:xfrm>
            <a:off x="62484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2" name="Text Placeholder 14"/>
          <p:cNvSpPr>
            <a:spLocks noGrp="1"/>
          </p:cNvSpPr>
          <p:nvPr>
            <p:ph type="body" sz="quarter" idx="16"/>
          </p:nvPr>
        </p:nvSpPr>
        <p:spPr>
          <a:xfrm>
            <a:off x="62484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lvl="0"/>
            <a:r>
              <a:rPr lang="en-US" noProof="0"/>
              <a:t>Click to edit Master text styles</a:t>
            </a:r>
          </a:p>
        </p:txBody>
      </p:sp>
      <p:sp>
        <p:nvSpPr>
          <p:cNvPr id="23" name="Text Placeholder 14"/>
          <p:cNvSpPr>
            <a:spLocks noGrp="1"/>
          </p:cNvSpPr>
          <p:nvPr>
            <p:ph type="body" sz="quarter" idx="17"/>
          </p:nvPr>
        </p:nvSpPr>
        <p:spPr>
          <a:xfrm>
            <a:off x="62484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lvl="0"/>
            <a:r>
              <a:rPr lang="en-US" noProof="0"/>
              <a:t>Click to edit Master text styles</a:t>
            </a:r>
          </a:p>
        </p:txBody>
      </p:sp>
      <p:sp>
        <p:nvSpPr>
          <p:cNvPr id="24" name="Text Placeholder 14"/>
          <p:cNvSpPr>
            <a:spLocks noGrp="1"/>
          </p:cNvSpPr>
          <p:nvPr>
            <p:ph type="body" sz="quarter" idx="18"/>
          </p:nvPr>
        </p:nvSpPr>
        <p:spPr>
          <a:xfrm>
            <a:off x="62484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5" name="Text Placeholder 14"/>
          <p:cNvSpPr>
            <a:spLocks noGrp="1"/>
          </p:cNvSpPr>
          <p:nvPr>
            <p:ph type="body" sz="quarter" idx="19"/>
          </p:nvPr>
        </p:nvSpPr>
        <p:spPr>
          <a:xfrm>
            <a:off x="62484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lvl="0"/>
            <a:r>
              <a:rPr lang="en-US" noProof="0"/>
              <a:t>Click to edit Master text styles</a:t>
            </a:r>
          </a:p>
        </p:txBody>
      </p:sp>
      <p:sp>
        <p:nvSpPr>
          <p:cNvPr id="26" name="Text Placeholder 27"/>
          <p:cNvSpPr>
            <a:spLocks noGrp="1"/>
          </p:cNvSpPr>
          <p:nvPr>
            <p:ph type="body" sz="quarter" idx="20"/>
          </p:nvPr>
        </p:nvSpPr>
        <p:spPr>
          <a:xfrm>
            <a:off x="1400174"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7" name="Text Placeholder 27"/>
          <p:cNvSpPr>
            <a:spLocks noGrp="1"/>
          </p:cNvSpPr>
          <p:nvPr>
            <p:ph type="body" sz="quarter" idx="21"/>
          </p:nvPr>
        </p:nvSpPr>
        <p:spPr>
          <a:xfrm>
            <a:off x="1400174" y="1912825"/>
            <a:ext cx="4543426" cy="193899"/>
          </a:xfrm>
          <a:prstGeom prst="rect">
            <a:avLst/>
          </a:prstGeom>
        </p:spPr>
        <p:txBody>
          <a:bodyPr lIns="0" tIns="0" rIns="0" bIns="0" anchor="t">
            <a:noAutofit/>
          </a:bodyPr>
          <a:lstStyle>
            <a:lvl1pPr marL="0" indent="0">
              <a:buNone/>
              <a:defRPr sz="1200" b="0" baseline="0">
                <a:solidFill>
                  <a:srgbClr val="000000"/>
                </a:solidFill>
                <a:latin typeface="Arial" panose="020B0604020202020204" pitchFamily="34" charset="0"/>
              </a:defRPr>
            </a:lvl1pPr>
          </a:lstStyle>
          <a:p>
            <a:pPr lvl="0"/>
            <a:r>
              <a:rPr lang="en-US" noProof="0"/>
              <a:t>Click to edit Master text styles</a:t>
            </a:r>
          </a:p>
        </p:txBody>
      </p:sp>
      <p:sp>
        <p:nvSpPr>
          <p:cNvPr id="28" name="Text Placeholder 27"/>
          <p:cNvSpPr>
            <a:spLocks noGrp="1"/>
          </p:cNvSpPr>
          <p:nvPr>
            <p:ph type="body" sz="quarter" idx="22"/>
          </p:nvPr>
        </p:nvSpPr>
        <p:spPr>
          <a:xfrm>
            <a:off x="1400174"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9" name="Text Placeholder 27"/>
          <p:cNvSpPr>
            <a:spLocks noGrp="1"/>
          </p:cNvSpPr>
          <p:nvPr>
            <p:ph type="body" sz="quarter" idx="23"/>
          </p:nvPr>
        </p:nvSpPr>
        <p:spPr>
          <a:xfrm>
            <a:off x="1400174"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0" name="Text Placeholder 27"/>
          <p:cNvSpPr>
            <a:spLocks noGrp="1"/>
          </p:cNvSpPr>
          <p:nvPr>
            <p:ph type="body" sz="quarter" idx="24"/>
          </p:nvPr>
        </p:nvSpPr>
        <p:spPr>
          <a:xfrm>
            <a:off x="1400174"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1" name="Text Placeholder 27"/>
          <p:cNvSpPr>
            <a:spLocks noGrp="1"/>
          </p:cNvSpPr>
          <p:nvPr>
            <p:ph type="body" sz="quarter" idx="25"/>
          </p:nvPr>
        </p:nvSpPr>
        <p:spPr>
          <a:xfrm>
            <a:off x="1400174"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2" name="Text Placeholder 27"/>
          <p:cNvSpPr>
            <a:spLocks noGrp="1"/>
          </p:cNvSpPr>
          <p:nvPr>
            <p:ph type="body" sz="quarter" idx="26"/>
          </p:nvPr>
        </p:nvSpPr>
        <p:spPr>
          <a:xfrm>
            <a:off x="1400174"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3" name="Text Placeholder 27"/>
          <p:cNvSpPr>
            <a:spLocks noGrp="1"/>
          </p:cNvSpPr>
          <p:nvPr>
            <p:ph type="body" sz="quarter" idx="27"/>
          </p:nvPr>
        </p:nvSpPr>
        <p:spPr>
          <a:xfrm>
            <a:off x="1400174"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4" name="Text Placeholder 27"/>
          <p:cNvSpPr>
            <a:spLocks noGrp="1"/>
          </p:cNvSpPr>
          <p:nvPr>
            <p:ph type="body" sz="quarter" idx="28"/>
          </p:nvPr>
        </p:nvSpPr>
        <p:spPr>
          <a:xfrm>
            <a:off x="1400174"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5" name="Text Placeholder 27"/>
          <p:cNvSpPr>
            <a:spLocks noGrp="1"/>
          </p:cNvSpPr>
          <p:nvPr>
            <p:ph type="body" sz="quarter" idx="29"/>
          </p:nvPr>
        </p:nvSpPr>
        <p:spPr>
          <a:xfrm>
            <a:off x="1400174"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6" name="Text Placeholder 27"/>
          <p:cNvSpPr>
            <a:spLocks noGrp="1"/>
          </p:cNvSpPr>
          <p:nvPr>
            <p:ph type="body" sz="quarter" idx="30"/>
          </p:nvPr>
        </p:nvSpPr>
        <p:spPr>
          <a:xfrm>
            <a:off x="7038975"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37" name="Text Placeholder 27"/>
          <p:cNvSpPr>
            <a:spLocks noGrp="1"/>
          </p:cNvSpPr>
          <p:nvPr>
            <p:ph type="body" sz="quarter" idx="31"/>
          </p:nvPr>
        </p:nvSpPr>
        <p:spPr>
          <a:xfrm>
            <a:off x="7038975" y="1912825"/>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8" name="Text Placeholder 27"/>
          <p:cNvSpPr>
            <a:spLocks noGrp="1"/>
          </p:cNvSpPr>
          <p:nvPr>
            <p:ph type="body" sz="quarter" idx="32"/>
          </p:nvPr>
        </p:nvSpPr>
        <p:spPr>
          <a:xfrm>
            <a:off x="7038975"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9" name="Text Placeholder 27"/>
          <p:cNvSpPr>
            <a:spLocks noGrp="1"/>
          </p:cNvSpPr>
          <p:nvPr>
            <p:ph type="body" sz="quarter" idx="33"/>
          </p:nvPr>
        </p:nvSpPr>
        <p:spPr>
          <a:xfrm>
            <a:off x="7038975"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0" name="Text Placeholder 27"/>
          <p:cNvSpPr>
            <a:spLocks noGrp="1"/>
          </p:cNvSpPr>
          <p:nvPr>
            <p:ph type="body" sz="quarter" idx="34"/>
          </p:nvPr>
        </p:nvSpPr>
        <p:spPr>
          <a:xfrm>
            <a:off x="7038975"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1" name="Text Placeholder 27"/>
          <p:cNvSpPr>
            <a:spLocks noGrp="1"/>
          </p:cNvSpPr>
          <p:nvPr>
            <p:ph type="body" sz="quarter" idx="35"/>
          </p:nvPr>
        </p:nvSpPr>
        <p:spPr>
          <a:xfrm>
            <a:off x="7038975"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2" name="Text Placeholder 27"/>
          <p:cNvSpPr>
            <a:spLocks noGrp="1"/>
          </p:cNvSpPr>
          <p:nvPr>
            <p:ph type="body" sz="quarter" idx="36"/>
          </p:nvPr>
        </p:nvSpPr>
        <p:spPr>
          <a:xfrm>
            <a:off x="7038975"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3" name="Text Placeholder 27"/>
          <p:cNvSpPr>
            <a:spLocks noGrp="1"/>
          </p:cNvSpPr>
          <p:nvPr>
            <p:ph type="body" sz="quarter" idx="37"/>
          </p:nvPr>
        </p:nvSpPr>
        <p:spPr>
          <a:xfrm>
            <a:off x="7038975"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4" name="Text Placeholder 27"/>
          <p:cNvSpPr>
            <a:spLocks noGrp="1"/>
          </p:cNvSpPr>
          <p:nvPr>
            <p:ph type="body" sz="quarter" idx="38"/>
          </p:nvPr>
        </p:nvSpPr>
        <p:spPr>
          <a:xfrm>
            <a:off x="7038975"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5" name="Text Placeholder 27"/>
          <p:cNvSpPr>
            <a:spLocks noGrp="1"/>
          </p:cNvSpPr>
          <p:nvPr>
            <p:ph type="body" sz="quarter" idx="39"/>
          </p:nvPr>
        </p:nvSpPr>
        <p:spPr>
          <a:xfrm>
            <a:off x="7038975"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5543390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Agenda 3">
    <p:bg>
      <p:bgPr>
        <a:gradFill rotWithShape="0">
          <a:gsLst>
            <a:gs pos="80000">
              <a:srgbClr val="0F5F7E"/>
            </a:gs>
            <a:gs pos="1000">
              <a:srgbClr val="008CB1"/>
            </a:gs>
          </a:gsLst>
          <a:lin ang="3600000" scaled="0"/>
        </a:gradFill>
        <a:effectLst/>
      </p:bgPr>
    </p:bg>
    <p:spTree>
      <p:nvGrpSpPr>
        <p:cNvPr id="1" name=""/>
        <p:cNvGrpSpPr/>
        <p:nvPr/>
      </p:nvGrpSpPr>
      <p:grpSpPr>
        <a:xfrm>
          <a:off x="0" y="0"/>
          <a:ext cx="0" cy="0"/>
          <a:chOff x="0" y="0"/>
          <a:chExt cx="0" cy="0"/>
        </a:xfrm>
      </p:grpSpPr>
      <p:pic>
        <p:nvPicPr>
          <p:cNvPr id="13" name="Picture 3">
            <a:extLst>
              <a:ext uri="{FF2B5EF4-FFF2-40B4-BE49-F238E27FC236}">
                <a16:creationId xmlns:a16="http://schemas.microsoft.com/office/drawing/2014/main" id="{2BCF5B06-3B3E-9043-8A26-1ADE45E014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itle 1"/>
          <p:cNvSpPr>
            <a:spLocks noGrp="1"/>
          </p:cNvSpPr>
          <p:nvPr>
            <p:ph type="title"/>
          </p:nvPr>
        </p:nvSpPr>
        <p:spPr>
          <a:xfrm>
            <a:off x="609600" y="609600"/>
            <a:ext cx="10974018" cy="410233"/>
          </a:xfrm>
          <a:prstGeom prst="rect">
            <a:avLst/>
          </a:prstGeom>
        </p:spPr>
        <p:txBody>
          <a:bodyPr lIns="0" tIns="0" rIns="0" bIns="0" anchor="t">
            <a:noAutofit/>
          </a:bodyPr>
          <a:lstStyle>
            <a:lvl1pPr>
              <a:defRPr lang="en-US" sz="2400" b="1" dirty="0">
                <a:solidFill>
                  <a:srgbClr val="FFFFFF"/>
                </a:solidFill>
                <a:latin typeface="Arial" panose="020B0604020202020204" pitchFamily="34" charset="0"/>
                <a:cs typeface="Arial" panose="020B0604020202020204" pitchFamily="34" charset="0"/>
              </a:defRPr>
            </a:lvl1pPr>
          </a:lstStyle>
          <a:p>
            <a:pPr lvl="0"/>
            <a:r>
              <a:rPr lang="en-US" noProof="0"/>
              <a:t>Click to edit Master title style</a:t>
            </a:r>
            <a:endParaRPr lang="en-GB" noProof="0"/>
          </a:p>
        </p:txBody>
      </p:sp>
      <p:sp>
        <p:nvSpPr>
          <p:cNvPr id="31" name="Content Placeholder 2"/>
          <p:cNvSpPr>
            <a:spLocks noGrp="1"/>
          </p:cNvSpPr>
          <p:nvPr>
            <p:ph sz="quarter" idx="24"/>
          </p:nvPr>
        </p:nvSpPr>
        <p:spPr>
          <a:xfrm>
            <a:off x="609600"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3" name="Content Placeholder 2"/>
          <p:cNvSpPr>
            <a:spLocks noGrp="1"/>
          </p:cNvSpPr>
          <p:nvPr>
            <p:ph sz="quarter" idx="25"/>
          </p:nvPr>
        </p:nvSpPr>
        <p:spPr>
          <a:xfrm>
            <a:off x="2852471" y="3051017"/>
            <a:ext cx="2002536" cy="2695027"/>
          </a:xfrm>
          <a:prstGeom prst="rect">
            <a:avLst/>
          </a:prstGeom>
        </p:spPr>
        <p:txBody>
          <a:bodyPr lIns="0" tIns="0" rIns="0" bIns="0"/>
          <a:lstStyle>
            <a:lvl1pPr marL="231775" indent="-231775">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defRPr sz="1100">
                <a:solidFill>
                  <a:srgbClr val="FFFFFF"/>
                </a:solidFill>
                <a:latin typeface="Arial" panose="020B0604020202020204" pitchFamily="34" charset="0"/>
                <a:cs typeface="Arial" panose="020B0604020202020204" pitchFamily="34" charset="0"/>
              </a:defRPr>
            </a:lvl4pPr>
            <a:lvl5pPr marL="1146175" indent="-231775">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4" name="Content Placeholder 2"/>
          <p:cNvSpPr>
            <a:spLocks noGrp="1"/>
          </p:cNvSpPr>
          <p:nvPr>
            <p:ph sz="quarter" idx="26"/>
          </p:nvPr>
        </p:nvSpPr>
        <p:spPr>
          <a:xfrm>
            <a:off x="509534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5" name="Content Placeholder 2"/>
          <p:cNvSpPr>
            <a:spLocks noGrp="1"/>
          </p:cNvSpPr>
          <p:nvPr>
            <p:ph sz="quarter" idx="27"/>
          </p:nvPr>
        </p:nvSpPr>
        <p:spPr>
          <a:xfrm>
            <a:off x="7338213"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6" name="Content Placeholder 2"/>
          <p:cNvSpPr>
            <a:spLocks noGrp="1"/>
          </p:cNvSpPr>
          <p:nvPr>
            <p:ph sz="quarter" idx="28"/>
          </p:nvPr>
        </p:nvSpPr>
        <p:spPr>
          <a:xfrm>
            <a:off x="958108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5" name="Text Placeholder 2"/>
          <p:cNvSpPr>
            <a:spLocks noGrp="1"/>
          </p:cNvSpPr>
          <p:nvPr>
            <p:ph type="body" sz="quarter" idx="29"/>
          </p:nvPr>
        </p:nvSpPr>
        <p:spPr>
          <a:xfrm>
            <a:off x="609600"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1" name="Text Placeholder 2"/>
          <p:cNvSpPr>
            <a:spLocks noGrp="1"/>
          </p:cNvSpPr>
          <p:nvPr>
            <p:ph type="body" sz="quarter" idx="30"/>
          </p:nvPr>
        </p:nvSpPr>
        <p:spPr>
          <a:xfrm>
            <a:off x="2852471"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3" name="Text Placeholder 2"/>
          <p:cNvSpPr>
            <a:spLocks noGrp="1"/>
          </p:cNvSpPr>
          <p:nvPr>
            <p:ph type="body" sz="quarter" idx="31"/>
          </p:nvPr>
        </p:nvSpPr>
        <p:spPr>
          <a:xfrm>
            <a:off x="5094732"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5" name="Text Placeholder 2"/>
          <p:cNvSpPr>
            <a:spLocks noGrp="1"/>
          </p:cNvSpPr>
          <p:nvPr>
            <p:ph type="body" sz="quarter" idx="32"/>
          </p:nvPr>
        </p:nvSpPr>
        <p:spPr>
          <a:xfrm>
            <a:off x="733821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7" name="Text Placeholder 2"/>
          <p:cNvSpPr>
            <a:spLocks noGrp="1"/>
          </p:cNvSpPr>
          <p:nvPr>
            <p:ph type="body" sz="quarter" idx="33"/>
          </p:nvPr>
        </p:nvSpPr>
        <p:spPr>
          <a:xfrm>
            <a:off x="957986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306189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7C8DA8E9-A285-2D49-BA25-BE2E284CE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75"/>
            <a:ext cx="12192000" cy="685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A8B66EFC-5986-414C-B490-FA9BE27E5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025" y="1644650"/>
            <a:ext cx="2662238"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Picture Placeholder 39"/>
          <p:cNvSpPr>
            <a:spLocks noGrp="1"/>
          </p:cNvSpPr>
          <p:nvPr>
            <p:ph type="pic" sz="quarter" idx="12"/>
          </p:nvPr>
        </p:nvSpPr>
        <p:spPr>
          <a:xfrm>
            <a:off x="0" y="3175"/>
            <a:ext cx="5169289" cy="6858000"/>
          </a:xfrm>
          <a:custGeom>
            <a:avLst/>
            <a:gdLst>
              <a:gd name="connsiteX0" fmla="*/ 0 w 5169289"/>
              <a:gd name="connsiteY0" fmla="*/ 0 h 6858000"/>
              <a:gd name="connsiteX1" fmla="*/ 2457881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9289" h="6858000">
                <a:moveTo>
                  <a:pt x="0" y="0"/>
                </a:moveTo>
                <a:lnTo>
                  <a:pt x="2457881" y="0"/>
                </a:lnTo>
                <a:lnTo>
                  <a:pt x="5169289" y="6858000"/>
                </a:lnTo>
                <a:lnTo>
                  <a:pt x="2133271" y="6858000"/>
                </a:lnTo>
                <a:lnTo>
                  <a:pt x="0" y="5177443"/>
                </a:lnTo>
                <a:close/>
              </a:path>
            </a:pathLst>
          </a:custGeom>
          <a:solidFill>
            <a:schemeClr val="bg2"/>
          </a:solidFill>
        </p:spPr>
        <p:txBody>
          <a:bodyPr wrap="square">
            <a:noAutofit/>
          </a:bodyPr>
          <a:lstStyle>
            <a:lvl1pPr marL="0" indent="0">
              <a:buNone/>
              <a:defRPr sz="2000"/>
            </a:lvl1pPr>
          </a:lstStyle>
          <a:p>
            <a:pPr lvl="0"/>
            <a:endParaRPr lang="en-US" noProof="0" dirty="0"/>
          </a:p>
        </p:txBody>
      </p:sp>
      <p:sp>
        <p:nvSpPr>
          <p:cNvPr id="8" name="Text Placeholder 6"/>
          <p:cNvSpPr>
            <a:spLocks noGrp="1"/>
          </p:cNvSpPr>
          <p:nvPr>
            <p:ph type="body" sz="quarter" idx="1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9" name="Text Placeholder 36"/>
          <p:cNvSpPr>
            <a:spLocks noGrp="1"/>
          </p:cNvSpPr>
          <p:nvPr>
            <p:ph type="body" sz="quarter" idx="13"/>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7" name="Graphic 7">
            <a:extLst>
              <a:ext uri="{FF2B5EF4-FFF2-40B4-BE49-F238E27FC236}">
                <a16:creationId xmlns:a16="http://schemas.microsoft.com/office/drawing/2014/main" id="{6950CCA2-EC62-7341-8662-A223226A2845}"/>
              </a:ext>
            </a:extLst>
          </p:cNvPr>
          <p:cNvSpPr/>
          <p:nvPr/>
        </p:nvSpPr>
        <p:spPr>
          <a:xfrm>
            <a:off x="0"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spTree>
    <p:extLst>
      <p:ext uri="{BB962C8B-B14F-4D97-AF65-F5344CB8AC3E}">
        <p14:creationId xmlns:p14="http://schemas.microsoft.com/office/powerpoint/2010/main" val="37620809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 Content">
    <p:bg>
      <p:bgPr>
        <a:gradFill>
          <a:gsLst>
            <a:gs pos="0">
              <a:schemeClr val="accent1"/>
            </a:gs>
            <a:gs pos="69000">
              <a:schemeClr val="accent4"/>
            </a:gs>
          </a:gsLst>
          <a:lin ang="3600000" scaled="0"/>
        </a:gradFill>
        <a:effectLst/>
      </p:bgPr>
    </p:bg>
    <p:spTree>
      <p:nvGrpSpPr>
        <p:cNvPr id="1" name=""/>
        <p:cNvGrpSpPr/>
        <p:nvPr/>
      </p:nvGrpSpPr>
      <p:grpSpPr>
        <a:xfrm>
          <a:off x="0" y="0"/>
          <a:ext cx="0" cy="0"/>
          <a:chOff x="0" y="0"/>
          <a:chExt cx="0" cy="0"/>
        </a:xfrm>
      </p:grpSpPr>
      <p:pic>
        <p:nvPicPr>
          <p:cNvPr id="8" name="Picture 9">
            <a:extLst>
              <a:ext uri="{FF2B5EF4-FFF2-40B4-BE49-F238E27FC236}">
                <a16:creationId xmlns:a16="http://schemas.microsoft.com/office/drawing/2014/main" id="{CECD0C8D-396A-4987-9F20-722634CE91B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defRPr sz="1400">
                <a:solidFill>
                  <a:schemeClr val="bg1"/>
                </a:solidFill>
                <a:latin typeface="Arial" panose="020B0604020202020204" pitchFamily="34" charset="0"/>
                <a:cs typeface="Arial" panose="020B0604020202020204" pitchFamily="34" charset="0"/>
              </a:defRPr>
            </a:lvl4pPr>
            <a:lvl5pPr marL="1146175" indent="-231775">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Box 2">
            <a:extLst>
              <a:ext uri="{FF2B5EF4-FFF2-40B4-BE49-F238E27FC236}">
                <a16:creationId xmlns:a16="http://schemas.microsoft.com/office/drawing/2014/main" id="{22D8E99B-8AD8-4BAF-BB2F-99E5B851712F}"/>
              </a:ext>
            </a:extLst>
          </p:cNvPr>
          <p:cNvSpPr txBox="1">
            <a:spLocks noChangeArrowheads="1"/>
          </p:cNvSpPr>
          <p:nvPr userDrawn="1"/>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chemeClr val="bg1"/>
                </a:solidFill>
                <a:cs typeface="Arial" panose="020B0604020202020204" pitchFamily="34" charset="0"/>
              </a:rPr>
              <a:pPr eaLnBrk="1" hangingPunct="1"/>
              <a:t>‹#›</a:t>
            </a:fld>
            <a:endParaRPr lang="en-GB" altLang="en-US" sz="800">
              <a:solidFill>
                <a:schemeClr val="bg1"/>
              </a:solidFill>
              <a:cs typeface="Arial" panose="020B0604020202020204" pitchFamily="34" charset="0"/>
            </a:endParaRPr>
          </a:p>
        </p:txBody>
      </p:sp>
      <p:sp>
        <p:nvSpPr>
          <p:cNvPr id="10" name="TextBox 6">
            <a:extLst>
              <a:ext uri="{FF2B5EF4-FFF2-40B4-BE49-F238E27FC236}">
                <a16:creationId xmlns:a16="http://schemas.microsoft.com/office/drawing/2014/main" id="{7E274FDE-A30F-449C-B347-FEDCAB0B8355}"/>
              </a:ext>
            </a:extLst>
          </p:cNvPr>
          <p:cNvSpPr txBox="1">
            <a:spLocks noChangeArrowheads="1"/>
          </p:cNvSpPr>
          <p:nvPr userDrawn="1"/>
        </p:nvSpPr>
        <p:spPr bwMode="auto">
          <a:xfrm>
            <a:off x="819150" y="6223000"/>
            <a:ext cx="9763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800">
                <a:solidFill>
                  <a:schemeClr val="bg1"/>
                </a:solidFill>
                <a:cs typeface="Arial" panose="020B0604020202020204" pitchFamily="34" charset="0"/>
              </a:rPr>
              <a:t>|     hexagon.com</a:t>
            </a:r>
          </a:p>
        </p:txBody>
      </p:sp>
    </p:spTree>
    <p:extLst>
      <p:ext uri="{BB962C8B-B14F-4D97-AF65-F5344CB8AC3E}">
        <p14:creationId xmlns:p14="http://schemas.microsoft.com/office/powerpoint/2010/main" val="42121768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 Content">
    <p:bg>
      <p:bgPr>
        <a:gradFill>
          <a:gsLst>
            <a:gs pos="81000">
              <a:schemeClr val="tx1"/>
            </a:gs>
            <a:gs pos="0">
              <a:schemeClr val="accent4"/>
            </a:gs>
          </a:gsLst>
          <a:lin ang="3000000" scaled="0"/>
        </a:gradFill>
        <a:effectLst/>
      </p:bgPr>
    </p:bg>
    <p:spTree>
      <p:nvGrpSpPr>
        <p:cNvPr id="1" name=""/>
        <p:cNvGrpSpPr/>
        <p:nvPr/>
      </p:nvGrpSpPr>
      <p:grpSpPr>
        <a:xfrm>
          <a:off x="0" y="0"/>
          <a:ext cx="0" cy="0"/>
          <a:chOff x="0" y="0"/>
          <a:chExt cx="0" cy="0"/>
        </a:xfrm>
      </p:grpSpPr>
      <p:pic>
        <p:nvPicPr>
          <p:cNvPr id="8" name="Picture 9">
            <a:extLst>
              <a:ext uri="{FF2B5EF4-FFF2-40B4-BE49-F238E27FC236}">
                <a16:creationId xmlns:a16="http://schemas.microsoft.com/office/drawing/2014/main" id="{CECD0C8D-396A-4987-9F20-722634CE91B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defRPr sz="1400">
                <a:solidFill>
                  <a:schemeClr val="bg1"/>
                </a:solidFill>
                <a:latin typeface="Arial" panose="020B0604020202020204" pitchFamily="34" charset="0"/>
                <a:cs typeface="Arial" panose="020B0604020202020204" pitchFamily="34" charset="0"/>
              </a:defRPr>
            </a:lvl4pPr>
            <a:lvl5pPr marL="1146175" indent="-231775">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Box 2">
            <a:extLst>
              <a:ext uri="{FF2B5EF4-FFF2-40B4-BE49-F238E27FC236}">
                <a16:creationId xmlns:a16="http://schemas.microsoft.com/office/drawing/2014/main" id="{22D8E99B-8AD8-4BAF-BB2F-99E5B851712F}"/>
              </a:ext>
            </a:extLst>
          </p:cNvPr>
          <p:cNvSpPr txBox="1">
            <a:spLocks noChangeArrowheads="1"/>
          </p:cNvSpPr>
          <p:nvPr userDrawn="1"/>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chemeClr val="bg1"/>
                </a:solidFill>
                <a:cs typeface="Arial" panose="020B0604020202020204" pitchFamily="34" charset="0"/>
              </a:rPr>
              <a:pPr eaLnBrk="1" hangingPunct="1"/>
              <a:t>‹#›</a:t>
            </a:fld>
            <a:endParaRPr lang="en-GB" altLang="en-US" sz="800">
              <a:solidFill>
                <a:schemeClr val="bg1"/>
              </a:solidFill>
              <a:cs typeface="Arial" panose="020B0604020202020204" pitchFamily="34" charset="0"/>
            </a:endParaRPr>
          </a:p>
        </p:txBody>
      </p:sp>
      <p:sp>
        <p:nvSpPr>
          <p:cNvPr id="10" name="TextBox 6">
            <a:extLst>
              <a:ext uri="{FF2B5EF4-FFF2-40B4-BE49-F238E27FC236}">
                <a16:creationId xmlns:a16="http://schemas.microsoft.com/office/drawing/2014/main" id="{7E274FDE-A30F-449C-B347-FEDCAB0B8355}"/>
              </a:ext>
            </a:extLst>
          </p:cNvPr>
          <p:cNvSpPr txBox="1">
            <a:spLocks noChangeArrowheads="1"/>
          </p:cNvSpPr>
          <p:nvPr userDrawn="1"/>
        </p:nvSpPr>
        <p:spPr bwMode="auto">
          <a:xfrm>
            <a:off x="819150" y="6223000"/>
            <a:ext cx="9763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800">
                <a:solidFill>
                  <a:schemeClr val="bg1"/>
                </a:solidFill>
                <a:cs typeface="Arial" panose="020B0604020202020204" pitchFamily="34" charset="0"/>
              </a:rPr>
              <a:t>|     hexagon.com</a:t>
            </a:r>
          </a:p>
        </p:txBody>
      </p:sp>
    </p:spTree>
    <p:extLst>
      <p:ext uri="{BB962C8B-B14F-4D97-AF65-F5344CB8AC3E}">
        <p14:creationId xmlns:p14="http://schemas.microsoft.com/office/powerpoint/2010/main" val="10313551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A0EC48A4-8D3C-FE47-B113-AB05283570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Tree>
    <p:extLst>
      <p:ext uri="{BB962C8B-B14F-4D97-AF65-F5344CB8AC3E}">
        <p14:creationId xmlns:p14="http://schemas.microsoft.com/office/powerpoint/2010/main" val="35566077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Content with Section Heading">
    <p:spTree>
      <p:nvGrpSpPr>
        <p:cNvPr id="1" name=""/>
        <p:cNvGrpSpPr/>
        <p:nvPr/>
      </p:nvGrpSpPr>
      <p:grpSpPr>
        <a:xfrm>
          <a:off x="0" y="0"/>
          <a:ext cx="0" cy="0"/>
          <a:chOff x="0" y="0"/>
          <a:chExt cx="0" cy="0"/>
        </a:xfrm>
      </p:grpSpPr>
      <p:pic>
        <p:nvPicPr>
          <p:cNvPr id="6" name="Picture 3">
            <a:extLst>
              <a:ext uri="{FF2B5EF4-FFF2-40B4-BE49-F238E27FC236}">
                <a16:creationId xmlns:a16="http://schemas.microsoft.com/office/drawing/2014/main" id="{B2069EAC-1205-3C44-B383-703187883B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a:extLst>
              <a:ext uri="{FF2B5EF4-FFF2-40B4-BE49-F238E27FC236}">
                <a16:creationId xmlns:a16="http://schemas.microsoft.com/office/drawing/2014/main" id="{1FCA22BF-4FA1-E640-A058-B95944BBB3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a:extLst>
              <a:ext uri="{FF2B5EF4-FFF2-40B4-BE49-F238E27FC236}">
                <a16:creationId xmlns:a16="http://schemas.microsoft.com/office/drawing/2014/main" id="{6C1D64D0-150F-1141-94A4-3CBC9EF7AB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9700"/>
            <a:ext cx="50323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22"/>
          </p:nvPr>
        </p:nvSpPr>
        <p:spPr>
          <a:xfrm>
            <a:off x="609600" y="139738"/>
            <a:ext cx="4549453" cy="410233"/>
          </a:xfrm>
          <a:prstGeom prst="rect">
            <a:avLst/>
          </a:prstGeom>
        </p:spPr>
        <p:txBody>
          <a:bodyPr lIns="0" rIns="0" anchor="t"/>
          <a:lstStyle>
            <a:lvl1pPr marL="0" indent="0">
              <a:buFontTx/>
              <a:buNone/>
              <a:defRPr sz="11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a:p>
        </p:txBody>
      </p:sp>
      <p:sp>
        <p:nvSpPr>
          <p:cNvPr id="18" name="Content Placeholder 2"/>
          <p:cNvSpPr>
            <a:spLocks noGrp="1"/>
          </p:cNvSpPr>
          <p:nvPr>
            <p:ph sz="quarter" idx="21"/>
          </p:nvPr>
        </p:nvSpPr>
        <p:spPr>
          <a:xfrm>
            <a:off x="609600" y="1663200"/>
            <a:ext cx="10972800" cy="42264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9172397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 2 Content">
    <p:spTree>
      <p:nvGrpSpPr>
        <p:cNvPr id="1" name=""/>
        <p:cNvGrpSpPr/>
        <p:nvPr/>
      </p:nvGrpSpPr>
      <p:grpSpPr>
        <a:xfrm>
          <a:off x="0" y="0"/>
          <a:ext cx="0" cy="0"/>
          <a:chOff x="0" y="0"/>
          <a:chExt cx="0" cy="0"/>
        </a:xfrm>
      </p:grpSpPr>
      <p:pic>
        <p:nvPicPr>
          <p:cNvPr id="8" name="Picture 3">
            <a:extLst>
              <a:ext uri="{FF2B5EF4-FFF2-40B4-BE49-F238E27FC236}">
                <a16:creationId xmlns:a16="http://schemas.microsoft.com/office/drawing/2014/main" id="{D39EF889-7E78-4446-8D9F-7E5F07EC6E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a:extLst>
              <a:ext uri="{FF2B5EF4-FFF2-40B4-BE49-F238E27FC236}">
                <a16:creationId xmlns:a16="http://schemas.microsoft.com/office/drawing/2014/main" id="{AC909C7F-0C59-2548-9A2A-EBCEEDA2B8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6226629"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Text Placeholder 2"/>
          <p:cNvSpPr>
            <a:spLocks noGrp="1"/>
          </p:cNvSpPr>
          <p:nvPr>
            <p:ph type="body" sz="quarter" idx="25"/>
          </p:nvPr>
        </p:nvSpPr>
        <p:spPr>
          <a:xfrm>
            <a:off x="609600"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19" name="Text Placeholder 2"/>
          <p:cNvSpPr>
            <a:spLocks noGrp="1"/>
          </p:cNvSpPr>
          <p:nvPr>
            <p:ph type="body" sz="quarter" idx="26"/>
          </p:nvPr>
        </p:nvSpPr>
        <p:spPr>
          <a:xfrm>
            <a:off x="6226629"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589311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3 Content">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279625D4-7503-E745-B668-0E2D03E0A0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DE1EBA1E-E238-CC48-9EA8-762DB1C5EA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3481523"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8100205"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3" name="Content Placeholder 2"/>
          <p:cNvSpPr>
            <a:spLocks noGrp="1"/>
          </p:cNvSpPr>
          <p:nvPr>
            <p:ph sz="quarter" idx="29"/>
          </p:nvPr>
        </p:nvSpPr>
        <p:spPr>
          <a:xfrm>
            <a:off x="4354903"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1" name="Text Placeholder 2"/>
          <p:cNvSpPr>
            <a:spLocks noGrp="1"/>
          </p:cNvSpPr>
          <p:nvPr>
            <p:ph type="body" sz="quarter" idx="25"/>
          </p:nvPr>
        </p:nvSpPr>
        <p:spPr>
          <a:xfrm>
            <a:off x="609601"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2" name="Text Placeholder 2"/>
          <p:cNvSpPr>
            <a:spLocks noGrp="1"/>
          </p:cNvSpPr>
          <p:nvPr>
            <p:ph type="body" sz="quarter" idx="30"/>
          </p:nvPr>
        </p:nvSpPr>
        <p:spPr>
          <a:xfrm>
            <a:off x="4354568"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7" name="Text Placeholder 2"/>
          <p:cNvSpPr>
            <a:spLocks noGrp="1"/>
          </p:cNvSpPr>
          <p:nvPr>
            <p:ph type="body" sz="quarter" idx="31"/>
          </p:nvPr>
        </p:nvSpPr>
        <p:spPr>
          <a:xfrm>
            <a:off x="8100879"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10114709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4 Content">
    <p:spTree>
      <p:nvGrpSpPr>
        <p:cNvPr id="1" name=""/>
        <p:cNvGrpSpPr/>
        <p:nvPr/>
      </p:nvGrpSpPr>
      <p:grpSpPr>
        <a:xfrm>
          <a:off x="0" y="0"/>
          <a:ext cx="0" cy="0"/>
          <a:chOff x="0" y="0"/>
          <a:chExt cx="0" cy="0"/>
        </a:xfrm>
      </p:grpSpPr>
      <p:pic>
        <p:nvPicPr>
          <p:cNvPr id="13" name="Picture 3">
            <a:extLst>
              <a:ext uri="{FF2B5EF4-FFF2-40B4-BE49-F238E27FC236}">
                <a16:creationId xmlns:a16="http://schemas.microsoft.com/office/drawing/2014/main" id="{A6BFFB58-E71F-DB46-95FD-CE3FAE3519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a:extLst>
              <a:ext uri="{FF2B5EF4-FFF2-40B4-BE49-F238E27FC236}">
                <a16:creationId xmlns:a16="http://schemas.microsoft.com/office/drawing/2014/main" id="{958EC235-724C-FC4A-905B-14D20FC19F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7" name="Content Placeholder 2"/>
          <p:cNvSpPr>
            <a:spLocks noGrp="1"/>
          </p:cNvSpPr>
          <p:nvPr>
            <p:ph sz="quarter" idx="35"/>
          </p:nvPr>
        </p:nvSpPr>
        <p:spPr>
          <a:xfrm>
            <a:off x="3390889"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9" name="Content Placeholder 2"/>
          <p:cNvSpPr>
            <a:spLocks noGrp="1"/>
          </p:cNvSpPr>
          <p:nvPr>
            <p:ph sz="quarter" idx="37"/>
          </p:nvPr>
        </p:nvSpPr>
        <p:spPr>
          <a:xfrm>
            <a:off x="6172178"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1" name="Content Placeholder 2"/>
          <p:cNvSpPr>
            <a:spLocks noGrp="1"/>
          </p:cNvSpPr>
          <p:nvPr>
            <p:ph sz="quarter" idx="39"/>
          </p:nvPr>
        </p:nvSpPr>
        <p:spPr>
          <a:xfrm>
            <a:off x="8953467"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0" name="Text Placeholder 2"/>
          <p:cNvSpPr>
            <a:spLocks noGrp="1"/>
          </p:cNvSpPr>
          <p:nvPr>
            <p:ph type="body" sz="quarter" idx="25"/>
          </p:nvPr>
        </p:nvSpPr>
        <p:spPr>
          <a:xfrm>
            <a:off x="609601"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1" name="Text Placeholder 2"/>
          <p:cNvSpPr>
            <a:spLocks noGrp="1"/>
          </p:cNvSpPr>
          <p:nvPr>
            <p:ph type="body" sz="quarter" idx="40"/>
          </p:nvPr>
        </p:nvSpPr>
        <p:spPr>
          <a:xfrm>
            <a:off x="3390889"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2" name="Text Placeholder 2"/>
          <p:cNvSpPr>
            <a:spLocks noGrp="1"/>
          </p:cNvSpPr>
          <p:nvPr>
            <p:ph type="body" sz="quarter" idx="41"/>
          </p:nvPr>
        </p:nvSpPr>
        <p:spPr>
          <a:xfrm>
            <a:off x="6172177"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3" name="Text Placeholder 2"/>
          <p:cNvSpPr>
            <a:spLocks noGrp="1"/>
          </p:cNvSpPr>
          <p:nvPr>
            <p:ph type="body" sz="quarter" idx="42"/>
          </p:nvPr>
        </p:nvSpPr>
        <p:spPr>
          <a:xfrm>
            <a:off x="8953465"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23890797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Content + Image Right">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152CD12A-A035-A343-8011-C4B499FF3E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a:extLst>
              <a:ext uri="{FF2B5EF4-FFF2-40B4-BE49-F238E27FC236}">
                <a16:creationId xmlns:a16="http://schemas.microsoft.com/office/drawing/2014/main" id="{B05E1DFF-58F7-7341-8AD1-AFE5C02BEF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Picture Placeholder 2"/>
          <p:cNvSpPr>
            <a:spLocks noGrp="1"/>
          </p:cNvSpPr>
          <p:nvPr>
            <p:ph type="pic" sz="quarter" idx="24"/>
          </p:nvPr>
        </p:nvSpPr>
        <p:spPr>
          <a:xfrm>
            <a:off x="6226175" y="1524001"/>
            <a:ext cx="5356225" cy="4350671"/>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0" name="Text Placeholder 2"/>
          <p:cNvSpPr>
            <a:spLocks noGrp="1"/>
          </p:cNvSpPr>
          <p:nvPr>
            <p:ph type="body" sz="quarter" idx="25"/>
          </p:nvPr>
        </p:nvSpPr>
        <p:spPr>
          <a:xfrm>
            <a:off x="609601" y="1524002"/>
            <a:ext cx="5355770"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38316578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Content + Image Left">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1A8BBD46-D6D1-A345-AB74-67A9DB4DD2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a:extLst>
              <a:ext uri="{FF2B5EF4-FFF2-40B4-BE49-F238E27FC236}">
                <a16:creationId xmlns:a16="http://schemas.microsoft.com/office/drawing/2014/main" id="{50E398DB-AAB5-D541-9341-5231C5A139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226628"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9" name="Picture Placeholder 2"/>
          <p:cNvSpPr>
            <a:spLocks noGrp="1"/>
          </p:cNvSpPr>
          <p:nvPr>
            <p:ph type="pic" sz="quarter" idx="24"/>
          </p:nvPr>
        </p:nvSpPr>
        <p:spPr>
          <a:xfrm>
            <a:off x="609148" y="1524001"/>
            <a:ext cx="5356225" cy="4350671"/>
          </a:xfrm>
          <a:prstGeom prst="rect">
            <a:avLst/>
          </a:prstGeom>
        </p:spPr>
        <p:txBody>
          <a:bodyPr anchor="ctr"/>
          <a:lstStyle>
            <a:lvl1pPr marL="0" indent="0" algn="ctr">
              <a:buNone/>
              <a:defRPr sz="1600">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0" name="Text Placeholder 2"/>
          <p:cNvSpPr>
            <a:spLocks noGrp="1"/>
          </p:cNvSpPr>
          <p:nvPr>
            <p:ph type="body" sz="quarter" idx="25"/>
          </p:nvPr>
        </p:nvSpPr>
        <p:spPr>
          <a:xfrm>
            <a:off x="6226628" y="1524002"/>
            <a:ext cx="5355771"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27039095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Object / 3 Content">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AECFD17-6C57-7846-92D8-F140E2C000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D390E60F-8339-F748-B9C1-7914326FC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4383315"/>
            <a:ext cx="3481523"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8100205"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3" name="Content Placeholder 2"/>
          <p:cNvSpPr>
            <a:spLocks noGrp="1"/>
          </p:cNvSpPr>
          <p:nvPr>
            <p:ph sz="quarter" idx="29"/>
          </p:nvPr>
        </p:nvSpPr>
        <p:spPr>
          <a:xfrm>
            <a:off x="4354903"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9" name="Content Placeholder 2"/>
          <p:cNvSpPr>
            <a:spLocks noGrp="1"/>
          </p:cNvSpPr>
          <p:nvPr>
            <p:ph sz="quarter" idx="31"/>
          </p:nvPr>
        </p:nvSpPr>
        <p:spPr>
          <a:xfrm>
            <a:off x="609600" y="1524001"/>
            <a:ext cx="3481523"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US" noProof="0"/>
              <a:t>Click to edit Master text styles</a:t>
            </a:r>
          </a:p>
        </p:txBody>
      </p:sp>
      <p:sp>
        <p:nvSpPr>
          <p:cNvPr id="20" name="Content Placeholder 2"/>
          <p:cNvSpPr>
            <a:spLocks noGrp="1"/>
          </p:cNvSpPr>
          <p:nvPr>
            <p:ph sz="quarter" idx="32"/>
          </p:nvPr>
        </p:nvSpPr>
        <p:spPr>
          <a:xfrm>
            <a:off x="8100205"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p:txBody>
      </p:sp>
      <p:sp>
        <p:nvSpPr>
          <p:cNvPr id="21" name="Content Placeholder 2"/>
          <p:cNvSpPr>
            <a:spLocks noGrp="1"/>
          </p:cNvSpPr>
          <p:nvPr>
            <p:ph sz="quarter" idx="33"/>
          </p:nvPr>
        </p:nvSpPr>
        <p:spPr>
          <a:xfrm>
            <a:off x="4354903"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US" noProof="0"/>
              <a:t>Click to edit Master text styles</a:t>
            </a:r>
          </a:p>
        </p:txBody>
      </p:sp>
    </p:spTree>
    <p:extLst>
      <p:ext uri="{BB962C8B-B14F-4D97-AF65-F5344CB8AC3E}">
        <p14:creationId xmlns:p14="http://schemas.microsoft.com/office/powerpoint/2010/main" val="4229020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reaker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5C9585-DE52-6F4F-BADE-01C34A782C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a:extLst>
              <a:ext uri="{FF2B5EF4-FFF2-40B4-BE49-F238E27FC236}">
                <a16:creationId xmlns:a16="http://schemas.microsoft.com/office/drawing/2014/main" id="{F5909651-6425-2E48-856D-4B9D3CEB83DB}"/>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6"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7"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31349313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creen Mockup">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3C9AAC01-0DC3-CF49-81DD-504451ED99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0418CE0-4200-8B49-9B58-094F4C88E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A picture containing display&#10;&#10;Description automatically generated">
            <a:extLst>
              <a:ext uri="{FF2B5EF4-FFF2-40B4-BE49-F238E27FC236}">
                <a16:creationId xmlns:a16="http://schemas.microsoft.com/office/drawing/2014/main" id="{D9AF2616-4A7B-FC4B-89BC-2B8643629A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3513" y="1541463"/>
            <a:ext cx="6784975"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9" name="Picture Placeholder 2"/>
          <p:cNvSpPr>
            <a:spLocks noGrp="1"/>
          </p:cNvSpPr>
          <p:nvPr>
            <p:ph type="pic" sz="quarter" idx="21"/>
          </p:nvPr>
        </p:nvSpPr>
        <p:spPr>
          <a:xfrm>
            <a:off x="3762375" y="1938567"/>
            <a:ext cx="4667250" cy="2628900"/>
          </a:xfrm>
          <a:prstGeom prst="rect">
            <a:avLst/>
          </a:prstGeom>
        </p:spPr>
        <p:txBody>
          <a:bodyPr anchor="ctr"/>
          <a:lstStyle>
            <a:lvl1pPr algn="ctr">
              <a:defRPr sz="1600">
                <a:solidFill>
                  <a:srgbClr val="FFFFFF"/>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Tree>
    <p:extLst>
      <p:ext uri="{BB962C8B-B14F-4D97-AF65-F5344CB8AC3E}">
        <p14:creationId xmlns:p14="http://schemas.microsoft.com/office/powerpoint/2010/main" val="11953257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 Job Title">
    <p:spTree>
      <p:nvGrpSpPr>
        <p:cNvPr id="1" name=""/>
        <p:cNvGrpSpPr/>
        <p:nvPr/>
      </p:nvGrpSpPr>
      <p:grpSpPr>
        <a:xfrm>
          <a:off x="0" y="0"/>
          <a:ext cx="0" cy="0"/>
          <a:chOff x="0" y="0"/>
          <a:chExt cx="0" cy="0"/>
        </a:xfrm>
      </p:grpSpPr>
      <p:pic>
        <p:nvPicPr>
          <p:cNvPr id="38" name="Picture 3">
            <a:extLst>
              <a:ext uri="{FF2B5EF4-FFF2-40B4-BE49-F238E27FC236}">
                <a16:creationId xmlns:a16="http://schemas.microsoft.com/office/drawing/2014/main" id="{86ECBB1E-B94B-A34E-AC5A-FEC6125293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
            <a:extLst>
              <a:ext uri="{FF2B5EF4-FFF2-40B4-BE49-F238E27FC236}">
                <a16:creationId xmlns:a16="http://schemas.microsoft.com/office/drawing/2014/main" id="{27E87A6F-28FC-2A4D-B2C1-FD9CA9F41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8" name="Picture Placeholder 2"/>
          <p:cNvSpPr>
            <a:spLocks noGrp="1"/>
          </p:cNvSpPr>
          <p:nvPr>
            <p:ph type="pic" sz="quarter" idx="21"/>
          </p:nvPr>
        </p:nvSpPr>
        <p:spPr>
          <a:xfrm>
            <a:off x="60960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9" name="Text Placeholder 6"/>
          <p:cNvSpPr>
            <a:spLocks noGrp="1"/>
          </p:cNvSpPr>
          <p:nvPr>
            <p:ph type="body" sz="quarter" idx="22"/>
          </p:nvPr>
        </p:nvSpPr>
        <p:spPr>
          <a:xfrm>
            <a:off x="248602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1" name="Text Placeholder 6"/>
          <p:cNvSpPr>
            <a:spLocks noGrp="1"/>
          </p:cNvSpPr>
          <p:nvPr>
            <p:ph type="body" sz="quarter" idx="23"/>
          </p:nvPr>
        </p:nvSpPr>
        <p:spPr>
          <a:xfrm>
            <a:off x="248602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6" name="Text Placeholder 6"/>
          <p:cNvSpPr>
            <a:spLocks noGrp="1"/>
          </p:cNvSpPr>
          <p:nvPr>
            <p:ph type="body" sz="quarter" idx="24"/>
          </p:nvPr>
        </p:nvSpPr>
        <p:spPr>
          <a:xfrm>
            <a:off x="248602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8" name="Picture Placeholder 2"/>
          <p:cNvSpPr>
            <a:spLocks noGrp="1"/>
          </p:cNvSpPr>
          <p:nvPr>
            <p:ph type="pic" sz="quarter" idx="25"/>
          </p:nvPr>
        </p:nvSpPr>
        <p:spPr>
          <a:xfrm>
            <a:off x="439175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9" name="Text Placeholder 6"/>
          <p:cNvSpPr>
            <a:spLocks noGrp="1"/>
          </p:cNvSpPr>
          <p:nvPr>
            <p:ph type="body" sz="quarter" idx="26"/>
          </p:nvPr>
        </p:nvSpPr>
        <p:spPr>
          <a:xfrm>
            <a:off x="626817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0" name="Text Placeholder 6"/>
          <p:cNvSpPr>
            <a:spLocks noGrp="1"/>
          </p:cNvSpPr>
          <p:nvPr>
            <p:ph type="body" sz="quarter" idx="27"/>
          </p:nvPr>
        </p:nvSpPr>
        <p:spPr>
          <a:xfrm>
            <a:off x="626817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1" name="Text Placeholder 6"/>
          <p:cNvSpPr>
            <a:spLocks noGrp="1"/>
          </p:cNvSpPr>
          <p:nvPr>
            <p:ph type="body" sz="quarter" idx="28"/>
          </p:nvPr>
        </p:nvSpPr>
        <p:spPr>
          <a:xfrm>
            <a:off x="626817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2" name="Picture Placeholder 2"/>
          <p:cNvSpPr>
            <a:spLocks noGrp="1"/>
          </p:cNvSpPr>
          <p:nvPr>
            <p:ph type="pic" sz="quarter" idx="29"/>
          </p:nvPr>
        </p:nvSpPr>
        <p:spPr>
          <a:xfrm>
            <a:off x="8173899"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23" name="Text Placeholder 6"/>
          <p:cNvSpPr>
            <a:spLocks noGrp="1"/>
          </p:cNvSpPr>
          <p:nvPr>
            <p:ph type="body" sz="quarter" idx="30"/>
          </p:nvPr>
        </p:nvSpPr>
        <p:spPr>
          <a:xfrm>
            <a:off x="10050324"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4" name="Text Placeholder 6"/>
          <p:cNvSpPr>
            <a:spLocks noGrp="1"/>
          </p:cNvSpPr>
          <p:nvPr>
            <p:ph type="body" sz="quarter" idx="31"/>
          </p:nvPr>
        </p:nvSpPr>
        <p:spPr>
          <a:xfrm>
            <a:off x="10050324"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5" name="Text Placeholder 6"/>
          <p:cNvSpPr>
            <a:spLocks noGrp="1"/>
          </p:cNvSpPr>
          <p:nvPr>
            <p:ph type="body" sz="quarter" idx="32"/>
          </p:nvPr>
        </p:nvSpPr>
        <p:spPr>
          <a:xfrm>
            <a:off x="10050324"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6" name="Picture Placeholder 2"/>
          <p:cNvSpPr>
            <a:spLocks noGrp="1"/>
          </p:cNvSpPr>
          <p:nvPr>
            <p:ph type="pic" sz="quarter" idx="33"/>
          </p:nvPr>
        </p:nvSpPr>
        <p:spPr>
          <a:xfrm>
            <a:off x="60960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27" name="Text Placeholder 6"/>
          <p:cNvSpPr>
            <a:spLocks noGrp="1"/>
          </p:cNvSpPr>
          <p:nvPr>
            <p:ph type="body" sz="quarter" idx="34"/>
          </p:nvPr>
        </p:nvSpPr>
        <p:spPr>
          <a:xfrm>
            <a:off x="248602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8" name="Text Placeholder 6"/>
          <p:cNvSpPr>
            <a:spLocks noGrp="1"/>
          </p:cNvSpPr>
          <p:nvPr>
            <p:ph type="body" sz="quarter" idx="35"/>
          </p:nvPr>
        </p:nvSpPr>
        <p:spPr>
          <a:xfrm>
            <a:off x="248602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9" name="Text Placeholder 6"/>
          <p:cNvSpPr>
            <a:spLocks noGrp="1"/>
          </p:cNvSpPr>
          <p:nvPr>
            <p:ph type="body" sz="quarter" idx="36"/>
          </p:nvPr>
        </p:nvSpPr>
        <p:spPr>
          <a:xfrm>
            <a:off x="248602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0" name="Picture Placeholder 2"/>
          <p:cNvSpPr>
            <a:spLocks noGrp="1"/>
          </p:cNvSpPr>
          <p:nvPr>
            <p:ph type="pic" sz="quarter" idx="37"/>
          </p:nvPr>
        </p:nvSpPr>
        <p:spPr>
          <a:xfrm>
            <a:off x="439175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31" name="Text Placeholder 6"/>
          <p:cNvSpPr>
            <a:spLocks noGrp="1"/>
          </p:cNvSpPr>
          <p:nvPr>
            <p:ph type="body" sz="quarter" idx="38"/>
          </p:nvPr>
        </p:nvSpPr>
        <p:spPr>
          <a:xfrm>
            <a:off x="626817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2" name="Text Placeholder 6"/>
          <p:cNvSpPr>
            <a:spLocks noGrp="1"/>
          </p:cNvSpPr>
          <p:nvPr>
            <p:ph type="body" sz="quarter" idx="39"/>
          </p:nvPr>
        </p:nvSpPr>
        <p:spPr>
          <a:xfrm>
            <a:off x="626817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3" name="Text Placeholder 6"/>
          <p:cNvSpPr>
            <a:spLocks noGrp="1"/>
          </p:cNvSpPr>
          <p:nvPr>
            <p:ph type="body" sz="quarter" idx="40"/>
          </p:nvPr>
        </p:nvSpPr>
        <p:spPr>
          <a:xfrm>
            <a:off x="626817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4" name="Picture Placeholder 2"/>
          <p:cNvSpPr>
            <a:spLocks noGrp="1"/>
          </p:cNvSpPr>
          <p:nvPr>
            <p:ph type="pic" sz="quarter" idx="41"/>
          </p:nvPr>
        </p:nvSpPr>
        <p:spPr>
          <a:xfrm>
            <a:off x="8173899"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35" name="Text Placeholder 6"/>
          <p:cNvSpPr>
            <a:spLocks noGrp="1"/>
          </p:cNvSpPr>
          <p:nvPr>
            <p:ph type="body" sz="quarter" idx="42"/>
          </p:nvPr>
        </p:nvSpPr>
        <p:spPr>
          <a:xfrm>
            <a:off x="10050324"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6" name="Text Placeholder 6"/>
          <p:cNvSpPr>
            <a:spLocks noGrp="1"/>
          </p:cNvSpPr>
          <p:nvPr>
            <p:ph type="body" sz="quarter" idx="43"/>
          </p:nvPr>
        </p:nvSpPr>
        <p:spPr>
          <a:xfrm>
            <a:off x="10050324"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7" name="Text Placeholder 6"/>
          <p:cNvSpPr>
            <a:spLocks noGrp="1"/>
          </p:cNvSpPr>
          <p:nvPr>
            <p:ph type="body" sz="quarter" idx="44"/>
          </p:nvPr>
        </p:nvSpPr>
        <p:spPr>
          <a:xfrm>
            <a:off x="10050324"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21609247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bject / 3 Content">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2938210-67A3-9149-A0BD-AD17160D0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7BFA5087-CE37-D240-8A92-D41BA9A131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Content Placeholder 2"/>
          <p:cNvSpPr>
            <a:spLocks noGrp="1"/>
          </p:cNvSpPr>
          <p:nvPr>
            <p:ph sz="quarter" idx="21"/>
          </p:nvPr>
        </p:nvSpPr>
        <p:spPr>
          <a:xfrm>
            <a:off x="609600" y="4276448"/>
            <a:ext cx="3481523"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8100205"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3" name="Content Placeholder 2"/>
          <p:cNvSpPr>
            <a:spLocks noGrp="1"/>
          </p:cNvSpPr>
          <p:nvPr>
            <p:ph sz="quarter" idx="29"/>
          </p:nvPr>
        </p:nvSpPr>
        <p:spPr>
          <a:xfrm>
            <a:off x="4354903"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Picture Placeholder 2"/>
          <p:cNvSpPr>
            <a:spLocks noGrp="1"/>
          </p:cNvSpPr>
          <p:nvPr>
            <p:ph type="pic" sz="quarter" idx="32"/>
          </p:nvPr>
        </p:nvSpPr>
        <p:spPr>
          <a:xfrm>
            <a:off x="0" y="0"/>
            <a:ext cx="12192000" cy="3429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
        <p:nvSpPr>
          <p:cNvPr id="19" name="Text Placeholder 2"/>
          <p:cNvSpPr>
            <a:spLocks noGrp="1"/>
          </p:cNvSpPr>
          <p:nvPr>
            <p:ph type="body" sz="quarter" idx="25"/>
          </p:nvPr>
        </p:nvSpPr>
        <p:spPr>
          <a:xfrm>
            <a:off x="609601"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1" name="Text Placeholder 2"/>
          <p:cNvSpPr>
            <a:spLocks noGrp="1"/>
          </p:cNvSpPr>
          <p:nvPr>
            <p:ph type="body" sz="quarter" idx="33"/>
          </p:nvPr>
        </p:nvSpPr>
        <p:spPr>
          <a:xfrm>
            <a:off x="4355576"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2" name="Text Placeholder 2"/>
          <p:cNvSpPr>
            <a:spLocks noGrp="1"/>
          </p:cNvSpPr>
          <p:nvPr>
            <p:ph type="body" sz="quarter" idx="31"/>
          </p:nvPr>
        </p:nvSpPr>
        <p:spPr>
          <a:xfrm>
            <a:off x="8100205"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16322912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bject">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8E72E548-EF18-F24F-A8EC-E45CB9E2DC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a:extLst>
              <a:ext uri="{FF2B5EF4-FFF2-40B4-BE49-F238E27FC236}">
                <a16:creationId xmlns:a16="http://schemas.microsoft.com/office/drawing/2014/main" id="{5EF6A283-8ADE-9941-8045-8054B25731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icture Placeholder 2"/>
          <p:cNvSpPr>
            <a:spLocks noGrp="1"/>
          </p:cNvSpPr>
          <p:nvPr>
            <p:ph type="pic" sz="quarter" idx="32"/>
          </p:nvPr>
        </p:nvSpPr>
        <p:spPr>
          <a:xfrm>
            <a:off x="0" y="0"/>
            <a:ext cx="12192000" cy="58674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Tree>
    <p:extLst>
      <p:ext uri="{BB962C8B-B14F-4D97-AF65-F5344CB8AC3E}">
        <p14:creationId xmlns:p14="http://schemas.microsoft.com/office/powerpoint/2010/main" val="38795510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Object Full Bleed">
    <p:spTree>
      <p:nvGrpSpPr>
        <p:cNvPr id="1" name=""/>
        <p:cNvGrpSpPr/>
        <p:nvPr/>
      </p:nvGrpSpPr>
      <p:grpSpPr>
        <a:xfrm>
          <a:off x="0" y="0"/>
          <a:ext cx="0" cy="0"/>
          <a:chOff x="0" y="0"/>
          <a:chExt cx="0" cy="0"/>
        </a:xfrm>
      </p:grpSpPr>
      <p:sp>
        <p:nvSpPr>
          <p:cNvPr id="4" name="Picture Placeholder 2"/>
          <p:cNvSpPr>
            <a:spLocks noGrp="1"/>
          </p:cNvSpPr>
          <p:nvPr>
            <p:ph type="pic" sz="quarter" idx="32"/>
          </p:nvPr>
        </p:nvSpPr>
        <p:spPr>
          <a:xfrm>
            <a:off x="0" y="0"/>
            <a:ext cx="12192000" cy="6858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Tree>
    <p:extLst>
      <p:ext uri="{BB962C8B-B14F-4D97-AF65-F5344CB8AC3E}">
        <p14:creationId xmlns:p14="http://schemas.microsoft.com/office/powerpoint/2010/main" val="42309422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lvl1pPr>
          </a:lstStyle>
          <a:p>
            <a:pPr lvl="0"/>
            <a:r>
              <a:rPr lang="en-US"/>
              <a:t>Click to add sub-title</a:t>
            </a:r>
            <a:endParaRPr lang="en-GB"/>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0" y="6801678"/>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latin typeface="Arial" panose="020B0604020202020204" pitchFamily="34" charset="0"/>
                <a:cs typeface="Arial" panose="020B0604020202020204" pitchFamily="34" charset="0"/>
              </a:defRPr>
            </a:lvl1pPr>
          </a:lstStyle>
          <a:p>
            <a:r>
              <a:rPr lang="en-US"/>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69298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Dark Title with Image">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10" name="Picture 9" descr="A picture containing background pattern&#10;&#10;Description automatically generated">
            <a:extLst>
              <a:ext uri="{FF2B5EF4-FFF2-40B4-BE49-F238E27FC236}">
                <a16:creationId xmlns:a16="http://schemas.microsoft.com/office/drawing/2014/main" id="{95C4B140-8EC1-5349-909E-A5B892D54F82}"/>
              </a:ext>
            </a:extLst>
          </p:cNvPr>
          <p:cNvPicPr>
            <a:picLocks noChangeAspect="1"/>
          </p:cNvPicPr>
          <p:nvPr userDrawn="1"/>
        </p:nvPicPr>
        <p:blipFill>
          <a:blip r:embed="rId2"/>
          <a:stretch>
            <a:fillRect/>
          </a:stretch>
        </p:blipFill>
        <p:spPr>
          <a:xfrm>
            <a:off x="0" y="0"/>
            <a:ext cx="12192000" cy="6858000"/>
          </a:xfrm>
          <a:prstGeom prst="rect">
            <a:avLst/>
          </a:prstGeom>
          <a:noFill/>
        </p:spPr>
      </p:pic>
      <p:sp>
        <p:nvSpPr>
          <p:cNvPr id="12" name="Text Placeholder 6">
            <a:extLst>
              <a:ext uri="{FF2B5EF4-FFF2-40B4-BE49-F238E27FC236}">
                <a16:creationId xmlns:a16="http://schemas.microsoft.com/office/drawing/2014/main" id="{F3A90FED-C934-4A48-A884-6BD4DB8B5E90}"/>
              </a:ext>
            </a:extLst>
          </p:cNvPr>
          <p:cNvSpPr>
            <a:spLocks noGrp="1"/>
          </p:cNvSpPr>
          <p:nvPr>
            <p:ph type="body" sz="quarter" idx="11" hasCustomPrompt="1"/>
          </p:nvPr>
        </p:nvSpPr>
        <p:spPr>
          <a:xfrm>
            <a:off x="7924800" y="3078863"/>
            <a:ext cx="3657600" cy="1271588"/>
          </a:xfrm>
          <a:prstGeom prst="rect">
            <a:avLst/>
          </a:prstGeom>
          <a:noFill/>
        </p:spPr>
        <p:txBody>
          <a:bodyPr lIns="0" rIns="0"/>
          <a:lstStyle>
            <a:lvl1pPr marL="0" indent="0">
              <a:buNone/>
              <a:defRPr sz="2400" b="1" i="0">
                <a:solidFill>
                  <a:schemeClr val="bg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a:t>Click to add title</a:t>
            </a:r>
          </a:p>
        </p:txBody>
      </p:sp>
      <p:sp>
        <p:nvSpPr>
          <p:cNvPr id="13" name="Text Placeholder 36">
            <a:extLst>
              <a:ext uri="{FF2B5EF4-FFF2-40B4-BE49-F238E27FC236}">
                <a16:creationId xmlns:a16="http://schemas.microsoft.com/office/drawing/2014/main" id="{E975B447-E0B8-B54B-A1EC-04A7B47B80D5}"/>
              </a:ext>
            </a:extLst>
          </p:cNvPr>
          <p:cNvSpPr>
            <a:spLocks noGrp="1"/>
          </p:cNvSpPr>
          <p:nvPr>
            <p:ph type="body" sz="quarter" idx="13" hasCustomPrompt="1"/>
          </p:nvPr>
        </p:nvSpPr>
        <p:spPr>
          <a:xfrm>
            <a:off x="7924640" y="4349320"/>
            <a:ext cx="3655977" cy="310896"/>
          </a:xfrm>
          <a:prstGeom prst="rect">
            <a:avLst/>
          </a:prstGeom>
          <a:noFill/>
        </p:spPr>
        <p:txBody>
          <a:bodyPr lIns="0" tIns="0" rIns="0" bIns="0" anchor="ctr" anchorCtr="0"/>
          <a:lstStyle>
            <a:lvl1pPr marL="0" indent="0">
              <a:buNone/>
              <a:defRPr sz="1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sub-title / date</a:t>
            </a:r>
          </a:p>
        </p:txBody>
      </p:sp>
      <p:sp>
        <p:nvSpPr>
          <p:cNvPr id="16" name="Graphic 7">
            <a:extLst>
              <a:ext uri="{FF2B5EF4-FFF2-40B4-BE49-F238E27FC236}">
                <a16:creationId xmlns:a16="http://schemas.microsoft.com/office/drawing/2014/main" id="{376CEE69-BCC7-D848-A38D-655AB052CE9A}"/>
              </a:ext>
            </a:extLst>
          </p:cNvPr>
          <p:cNvSpPr/>
          <p:nvPr userDrawn="1"/>
        </p:nvSpPr>
        <p:spPr>
          <a:xfrm>
            <a:off x="0"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no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pic>
        <p:nvPicPr>
          <p:cNvPr id="9" name="Picture 8" descr="A close up of a logo&#10;&#10;Description automatically generated">
            <a:extLst>
              <a:ext uri="{FF2B5EF4-FFF2-40B4-BE49-F238E27FC236}">
                <a16:creationId xmlns:a16="http://schemas.microsoft.com/office/drawing/2014/main" id="{ED9285A2-4BA0-8542-9DFA-EA61D37AE73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28179" y="1644033"/>
            <a:ext cx="4030136" cy="864647"/>
          </a:xfrm>
          <a:prstGeom prst="rect">
            <a:avLst/>
          </a:prstGeom>
        </p:spPr>
      </p:pic>
      <p:pic>
        <p:nvPicPr>
          <p:cNvPr id="11" name="Picture Placeholder 6">
            <a:extLst>
              <a:ext uri="{FF2B5EF4-FFF2-40B4-BE49-F238E27FC236}">
                <a16:creationId xmlns:a16="http://schemas.microsoft.com/office/drawing/2014/main" id="{310C177F-4C78-4432-A734-B6F920631FE9}"/>
              </a:ext>
            </a:extLst>
          </p:cNvPr>
          <p:cNvPicPr>
            <a:picLocks noChangeAspect="1"/>
          </p:cNvPicPr>
          <p:nvPr userDrawn="1"/>
        </p:nvPicPr>
        <p:blipFill rotWithShape="1">
          <a:blip r:embed="rId4"/>
          <a:srcRect l="47535" r="21165"/>
          <a:stretch/>
        </p:blipFill>
        <p:spPr>
          <a:xfrm>
            <a:off x="0" y="0"/>
            <a:ext cx="5127625" cy="6858000"/>
          </a:xfrm>
          <a:custGeom>
            <a:avLst/>
            <a:gdLst>
              <a:gd name="T0" fmla="*/ 0 w 5169289"/>
              <a:gd name="T1" fmla="*/ 0 h 6858000"/>
              <a:gd name="T2" fmla="*/ 2457881 w 5169289"/>
              <a:gd name="T3" fmla="*/ 0 h 6858000"/>
              <a:gd name="T4" fmla="*/ 5169289 w 5169289"/>
              <a:gd name="T5" fmla="*/ 6858000 h 6858000"/>
              <a:gd name="T6" fmla="*/ 2133271 w 5169289"/>
              <a:gd name="T7" fmla="*/ 6858000 h 6858000"/>
              <a:gd name="T8" fmla="*/ 0 w 5169289"/>
              <a:gd name="T9" fmla="*/ 5177443 h 6858000"/>
              <a:gd name="T10" fmla="*/ 0 60000 65536"/>
              <a:gd name="T11" fmla="*/ 0 60000 65536"/>
              <a:gd name="T12" fmla="*/ 0 60000 65536"/>
              <a:gd name="T13" fmla="*/ 0 60000 65536"/>
              <a:gd name="T14" fmla="*/ 0 60000 65536"/>
              <a:gd name="connsiteX0" fmla="*/ 0 w 5169289"/>
              <a:gd name="connsiteY0" fmla="*/ 0 h 6858000"/>
              <a:gd name="connsiteX1" fmla="*/ 2407077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 name="connsiteX5" fmla="*/ 0 w 5169289"/>
              <a:gd name="connsiteY5" fmla="*/ 0 h 6858000"/>
              <a:gd name="connsiteX0" fmla="*/ 0 w 5118485"/>
              <a:gd name="connsiteY0" fmla="*/ 0 h 6858000"/>
              <a:gd name="connsiteX1" fmla="*/ 2407077 w 5118485"/>
              <a:gd name="connsiteY1" fmla="*/ 0 h 6858000"/>
              <a:gd name="connsiteX2" fmla="*/ 5118485 w 5118485"/>
              <a:gd name="connsiteY2" fmla="*/ 6858000 h 6858000"/>
              <a:gd name="connsiteX3" fmla="*/ 2133271 w 5118485"/>
              <a:gd name="connsiteY3" fmla="*/ 6858000 h 6858000"/>
              <a:gd name="connsiteX4" fmla="*/ 0 w 5118485"/>
              <a:gd name="connsiteY4" fmla="*/ 5177443 h 6858000"/>
              <a:gd name="connsiteX5" fmla="*/ 0 w 5118485"/>
              <a:gd name="connsiteY5" fmla="*/ 0 h 6858000"/>
              <a:gd name="connsiteX0" fmla="*/ 0 w 5118485"/>
              <a:gd name="connsiteY0" fmla="*/ 0 h 6858000"/>
              <a:gd name="connsiteX1" fmla="*/ 2407077 w 5118485"/>
              <a:gd name="connsiteY1" fmla="*/ 0 h 6858000"/>
              <a:gd name="connsiteX2" fmla="*/ 5118485 w 5118485"/>
              <a:gd name="connsiteY2" fmla="*/ 6858000 h 6858000"/>
              <a:gd name="connsiteX3" fmla="*/ 2114220 w 5118485"/>
              <a:gd name="connsiteY3" fmla="*/ 6858000 h 6858000"/>
              <a:gd name="connsiteX4" fmla="*/ 0 w 5118485"/>
              <a:gd name="connsiteY4" fmla="*/ 5177443 h 6858000"/>
              <a:gd name="connsiteX5" fmla="*/ 0 w 5118485"/>
              <a:gd name="connsiteY5" fmla="*/ 0 h 6858000"/>
              <a:gd name="connsiteX0" fmla="*/ 3175 w 5121660"/>
              <a:gd name="connsiteY0" fmla="*/ 0 h 6858000"/>
              <a:gd name="connsiteX1" fmla="*/ 2410252 w 5121660"/>
              <a:gd name="connsiteY1" fmla="*/ 0 h 6858000"/>
              <a:gd name="connsiteX2" fmla="*/ 5121660 w 5121660"/>
              <a:gd name="connsiteY2" fmla="*/ 6858000 h 6858000"/>
              <a:gd name="connsiteX3" fmla="*/ 2117395 w 5121660"/>
              <a:gd name="connsiteY3" fmla="*/ 6858000 h 6858000"/>
              <a:gd name="connsiteX4" fmla="*/ 0 w 5121660"/>
              <a:gd name="connsiteY4" fmla="*/ 5196493 h 6858000"/>
              <a:gd name="connsiteX5" fmla="*/ 3175 w 5121660"/>
              <a:gd name="connsiteY5" fmla="*/ 0 h 6858000"/>
              <a:gd name="connsiteX0" fmla="*/ 3175 w 5128010"/>
              <a:gd name="connsiteY0" fmla="*/ 0 h 6858000"/>
              <a:gd name="connsiteX1" fmla="*/ 2410252 w 5128010"/>
              <a:gd name="connsiteY1" fmla="*/ 0 h 6858000"/>
              <a:gd name="connsiteX2" fmla="*/ 5128010 w 5128010"/>
              <a:gd name="connsiteY2" fmla="*/ 6858000 h 6858000"/>
              <a:gd name="connsiteX3" fmla="*/ 2117395 w 5128010"/>
              <a:gd name="connsiteY3" fmla="*/ 6858000 h 6858000"/>
              <a:gd name="connsiteX4" fmla="*/ 0 w 5128010"/>
              <a:gd name="connsiteY4" fmla="*/ 5196493 h 6858000"/>
              <a:gd name="connsiteX5" fmla="*/ 3175 w 5128010"/>
              <a:gd name="connsiteY5" fmla="*/ 0 h 6858000"/>
              <a:gd name="connsiteX0" fmla="*/ 3175 w 5128010"/>
              <a:gd name="connsiteY0" fmla="*/ 0 h 6858000"/>
              <a:gd name="connsiteX1" fmla="*/ 2426128 w 5128010"/>
              <a:gd name="connsiteY1" fmla="*/ 3175 h 6858000"/>
              <a:gd name="connsiteX2" fmla="*/ 5128010 w 5128010"/>
              <a:gd name="connsiteY2" fmla="*/ 6858000 h 6858000"/>
              <a:gd name="connsiteX3" fmla="*/ 2117395 w 5128010"/>
              <a:gd name="connsiteY3" fmla="*/ 6858000 h 6858000"/>
              <a:gd name="connsiteX4" fmla="*/ 0 w 5128010"/>
              <a:gd name="connsiteY4" fmla="*/ 5196493 h 6858000"/>
              <a:gd name="connsiteX5" fmla="*/ 3175 w 512801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8010" h="6858000">
                <a:moveTo>
                  <a:pt x="3175" y="0"/>
                </a:moveTo>
                <a:lnTo>
                  <a:pt x="2426128" y="3175"/>
                </a:lnTo>
                <a:lnTo>
                  <a:pt x="5128010" y="6858000"/>
                </a:lnTo>
                <a:lnTo>
                  <a:pt x="2117395" y="6858000"/>
                </a:lnTo>
                <a:lnTo>
                  <a:pt x="0" y="5196493"/>
                </a:lnTo>
                <a:cubicBezTo>
                  <a:pt x="1058" y="3464329"/>
                  <a:pt x="2117" y="1732164"/>
                  <a:pt x="3175" y="0"/>
                </a:cubicBezTo>
                <a:close/>
              </a:path>
            </a:pathLst>
          </a:custGeom>
        </p:spPr>
      </p:pic>
      <p:sp>
        <p:nvSpPr>
          <p:cNvPr id="18" name="Graphic 7">
            <a:extLst>
              <a:ext uri="{FF2B5EF4-FFF2-40B4-BE49-F238E27FC236}">
                <a16:creationId xmlns:a16="http://schemas.microsoft.com/office/drawing/2014/main" id="{DD5D751A-B5C6-DF44-8AAE-49E31CC383C0}"/>
              </a:ext>
            </a:extLst>
          </p:cNvPr>
          <p:cNvSpPr/>
          <p:nvPr userDrawn="1"/>
        </p:nvSpPr>
        <p:spPr>
          <a:xfrm>
            <a:off x="-35236"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spTree>
    <p:extLst>
      <p:ext uri="{BB962C8B-B14F-4D97-AF65-F5344CB8AC3E}">
        <p14:creationId xmlns:p14="http://schemas.microsoft.com/office/powerpoint/2010/main" val="2513161713"/>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Dark Title without Image">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10" name="Picture 9" descr="A picture containing background pattern&#10;&#10;Description automatically generated">
            <a:extLst>
              <a:ext uri="{FF2B5EF4-FFF2-40B4-BE49-F238E27FC236}">
                <a16:creationId xmlns:a16="http://schemas.microsoft.com/office/drawing/2014/main" id="{95C4B140-8EC1-5349-909E-A5B892D54F82}"/>
              </a:ext>
            </a:extLst>
          </p:cNvPr>
          <p:cNvPicPr>
            <a:picLocks noChangeAspect="1"/>
          </p:cNvPicPr>
          <p:nvPr userDrawn="1"/>
        </p:nvPicPr>
        <p:blipFill>
          <a:blip r:embed="rId2"/>
          <a:stretch>
            <a:fillRect/>
          </a:stretch>
        </p:blipFill>
        <p:spPr>
          <a:xfrm>
            <a:off x="0" y="0"/>
            <a:ext cx="12192000" cy="6858000"/>
          </a:xfrm>
          <a:prstGeom prst="rect">
            <a:avLst/>
          </a:prstGeom>
          <a:noFill/>
        </p:spPr>
      </p:pic>
      <p:sp>
        <p:nvSpPr>
          <p:cNvPr id="12" name="Text Placeholder 6">
            <a:extLst>
              <a:ext uri="{FF2B5EF4-FFF2-40B4-BE49-F238E27FC236}">
                <a16:creationId xmlns:a16="http://schemas.microsoft.com/office/drawing/2014/main" id="{F3A90FED-C934-4A48-A884-6BD4DB8B5E90}"/>
              </a:ext>
            </a:extLst>
          </p:cNvPr>
          <p:cNvSpPr>
            <a:spLocks noGrp="1"/>
          </p:cNvSpPr>
          <p:nvPr>
            <p:ph type="body" sz="quarter" idx="11" hasCustomPrompt="1"/>
          </p:nvPr>
        </p:nvSpPr>
        <p:spPr>
          <a:xfrm>
            <a:off x="7924800" y="3078863"/>
            <a:ext cx="3657600" cy="1271588"/>
          </a:xfrm>
          <a:prstGeom prst="rect">
            <a:avLst/>
          </a:prstGeom>
          <a:noFill/>
        </p:spPr>
        <p:txBody>
          <a:bodyPr lIns="0" rIns="0"/>
          <a:lstStyle>
            <a:lvl1pPr marL="0" indent="0">
              <a:buNone/>
              <a:defRPr sz="2400" b="1" i="0">
                <a:solidFill>
                  <a:schemeClr val="bg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a:t>Click to add title</a:t>
            </a:r>
          </a:p>
        </p:txBody>
      </p:sp>
      <p:sp>
        <p:nvSpPr>
          <p:cNvPr id="13" name="Text Placeholder 36">
            <a:extLst>
              <a:ext uri="{FF2B5EF4-FFF2-40B4-BE49-F238E27FC236}">
                <a16:creationId xmlns:a16="http://schemas.microsoft.com/office/drawing/2014/main" id="{E975B447-E0B8-B54B-A1EC-04A7B47B80D5}"/>
              </a:ext>
            </a:extLst>
          </p:cNvPr>
          <p:cNvSpPr>
            <a:spLocks noGrp="1"/>
          </p:cNvSpPr>
          <p:nvPr>
            <p:ph type="body" sz="quarter" idx="13" hasCustomPrompt="1"/>
          </p:nvPr>
        </p:nvSpPr>
        <p:spPr>
          <a:xfrm>
            <a:off x="7924640" y="4349320"/>
            <a:ext cx="3655977" cy="310896"/>
          </a:xfrm>
          <a:prstGeom prst="rect">
            <a:avLst/>
          </a:prstGeom>
          <a:noFill/>
        </p:spPr>
        <p:txBody>
          <a:bodyPr lIns="0" tIns="0" rIns="0" bIns="0" anchor="ctr" anchorCtr="0"/>
          <a:lstStyle>
            <a:lvl1pPr marL="0" indent="0">
              <a:buNone/>
              <a:defRPr sz="1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sub-title / date</a:t>
            </a:r>
          </a:p>
        </p:txBody>
      </p:sp>
      <p:sp>
        <p:nvSpPr>
          <p:cNvPr id="16" name="Graphic 7">
            <a:extLst>
              <a:ext uri="{FF2B5EF4-FFF2-40B4-BE49-F238E27FC236}">
                <a16:creationId xmlns:a16="http://schemas.microsoft.com/office/drawing/2014/main" id="{376CEE69-BCC7-D848-A38D-655AB052CE9A}"/>
              </a:ext>
            </a:extLst>
          </p:cNvPr>
          <p:cNvSpPr/>
          <p:nvPr userDrawn="1"/>
        </p:nvSpPr>
        <p:spPr>
          <a:xfrm>
            <a:off x="0"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no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sp>
        <p:nvSpPr>
          <p:cNvPr id="18" name="Graphic 7">
            <a:extLst>
              <a:ext uri="{FF2B5EF4-FFF2-40B4-BE49-F238E27FC236}">
                <a16:creationId xmlns:a16="http://schemas.microsoft.com/office/drawing/2014/main" id="{DD5D751A-B5C6-DF44-8AAE-49E31CC383C0}"/>
              </a:ext>
            </a:extLst>
          </p:cNvPr>
          <p:cNvSpPr/>
          <p:nvPr userDrawn="1"/>
        </p:nvSpPr>
        <p:spPr>
          <a:xfrm>
            <a:off x="-35236"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pic>
        <p:nvPicPr>
          <p:cNvPr id="9" name="Picture 8" descr="A close up of a logo&#10;&#10;Description automatically generated">
            <a:extLst>
              <a:ext uri="{FF2B5EF4-FFF2-40B4-BE49-F238E27FC236}">
                <a16:creationId xmlns:a16="http://schemas.microsoft.com/office/drawing/2014/main" id="{ED9285A2-4BA0-8542-9DFA-EA61D37AE73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28179" y="1644033"/>
            <a:ext cx="4030136" cy="864647"/>
          </a:xfrm>
          <a:prstGeom prst="rect">
            <a:avLst/>
          </a:prstGeom>
        </p:spPr>
      </p:pic>
    </p:spTree>
    <p:extLst>
      <p:ext uri="{BB962C8B-B14F-4D97-AF65-F5344CB8AC3E}">
        <p14:creationId xmlns:p14="http://schemas.microsoft.com/office/powerpoint/2010/main" val="2359910551"/>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 / Content">
    <p:bg>
      <p:bgPr>
        <a:gradFill>
          <a:gsLst>
            <a:gs pos="81000">
              <a:schemeClr val="tx1"/>
            </a:gs>
            <a:gs pos="0">
              <a:schemeClr val="accent4"/>
            </a:gs>
          </a:gsLst>
          <a:lin ang="30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95FE635-C7C0-5D40-84AF-3922A2EE5372}"/>
              </a:ext>
            </a:extLst>
          </p:cNvPr>
          <p:cNvSpPr/>
          <p:nvPr userDrawn="1"/>
        </p:nvSpPr>
        <p:spPr>
          <a:xfrm flipV="1">
            <a:off x="0" y="-30049"/>
            <a:ext cx="12209376" cy="4024712"/>
          </a:xfrm>
          <a:prstGeom prst="rect">
            <a:avLst/>
          </a:prstGeom>
          <a:gradFill flip="none" rotWithShape="1">
            <a:gsLst>
              <a:gs pos="100000">
                <a:schemeClr val="accent4"/>
              </a:gs>
              <a:gs pos="0">
                <a:schemeClr val="accent4">
                  <a:alpha val="0"/>
                  <a:lumMod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8" name="Picture 9">
            <a:extLst>
              <a:ext uri="{FF2B5EF4-FFF2-40B4-BE49-F238E27FC236}">
                <a16:creationId xmlns:a16="http://schemas.microsoft.com/office/drawing/2014/main" id="{CECD0C8D-396A-4987-9F20-722634CE91B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defRPr sz="1400">
                <a:solidFill>
                  <a:schemeClr val="bg1"/>
                </a:solidFill>
                <a:latin typeface="Arial" panose="020B0604020202020204" pitchFamily="34" charset="0"/>
                <a:cs typeface="Arial" panose="020B0604020202020204" pitchFamily="34" charset="0"/>
              </a:defRPr>
            </a:lvl4pPr>
            <a:lvl5pPr marL="1146175" indent="-231775">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9" name="TextBox 2">
            <a:extLst>
              <a:ext uri="{FF2B5EF4-FFF2-40B4-BE49-F238E27FC236}">
                <a16:creationId xmlns:a16="http://schemas.microsoft.com/office/drawing/2014/main" id="{22D8E99B-8AD8-4BAF-BB2F-99E5B851712F}"/>
              </a:ext>
            </a:extLst>
          </p:cNvPr>
          <p:cNvSpPr txBox="1">
            <a:spLocks noChangeArrowheads="1"/>
          </p:cNvSpPr>
          <p:nvPr userDrawn="1"/>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chemeClr val="bg1"/>
                </a:solidFill>
                <a:latin typeface="Arial" panose="020B0604020202020204" pitchFamily="34" charset="0"/>
                <a:cs typeface="Arial" panose="020B0604020202020204" pitchFamily="34" charset="0"/>
              </a:rPr>
              <a:pPr eaLnBrk="1" hangingPunct="1"/>
              <a:t>‹#›</a:t>
            </a:fld>
            <a:endParaRPr lang="en-GB" altLang="en-US" sz="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80835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Blue Heading only">
    <p:bg>
      <p:bgPr>
        <a:gradFill>
          <a:gsLst>
            <a:gs pos="0">
              <a:srgbClr val="0F5F7E"/>
            </a:gs>
            <a:gs pos="100000">
              <a:srgbClr val="008CB1"/>
            </a:gs>
          </a:gsLst>
          <a:lin ang="5400000" scaled="1"/>
        </a:gradFill>
        <a:effectLst/>
      </p:bgPr>
    </p:bg>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646F9CB1-E938-4F8E-89F1-960957E6A0BC}"/>
              </a:ext>
            </a:extLst>
          </p:cNvPr>
          <p:cNvSpPr>
            <a:spLocks noGrp="1"/>
          </p:cNvSpPr>
          <p:nvPr>
            <p:ph type="title" hasCustomPrompt="1"/>
          </p:nvPr>
        </p:nvSpPr>
        <p:spPr>
          <a:xfrm>
            <a:off x="608381" y="626650"/>
            <a:ext cx="10974018" cy="410233"/>
          </a:xfrm>
          <a:prstGeom prst="rect">
            <a:avLst/>
          </a:prstGeom>
        </p:spPr>
        <p:txBody>
          <a:bodyPr lIns="0" tIns="0" rIns="0" bIns="0" anchor="t">
            <a:noAutofit/>
          </a:bodyPr>
          <a:lstStyle>
            <a:lvl1pPr>
              <a:defRPr lang="en-US" sz="3600" b="1" dirty="0">
                <a:solidFill>
                  <a:srgbClr val="FFFFFF"/>
                </a:solidFill>
                <a:latin typeface="Arial" panose="020B0604020202020204" pitchFamily="34" charset="0"/>
                <a:cs typeface="Arial" panose="020B0604020202020204" pitchFamily="34" charset="0"/>
              </a:defRPr>
            </a:lvl1pPr>
          </a:lstStyle>
          <a:p>
            <a:pPr lvl="0"/>
            <a:r>
              <a:rPr lang="en-GB" noProof="0"/>
              <a:t>Click to add title</a:t>
            </a:r>
          </a:p>
        </p:txBody>
      </p:sp>
      <p:pic>
        <p:nvPicPr>
          <p:cNvPr id="4" name="Picture 3">
            <a:extLst>
              <a:ext uri="{FF2B5EF4-FFF2-40B4-BE49-F238E27FC236}">
                <a16:creationId xmlns:a16="http://schemas.microsoft.com/office/drawing/2014/main" id="{0B342A00-ED1D-445C-87DD-23C4CC73336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781800"/>
            <a:ext cx="12192000" cy="76200"/>
          </a:xfrm>
          <a:prstGeom prst="rect">
            <a:avLst/>
          </a:prstGeom>
        </p:spPr>
      </p:pic>
      <p:pic>
        <p:nvPicPr>
          <p:cNvPr id="6" name="Picture 5">
            <a:extLst>
              <a:ext uri="{FF2B5EF4-FFF2-40B4-BE49-F238E27FC236}">
                <a16:creationId xmlns:a16="http://schemas.microsoft.com/office/drawing/2014/main" id="{962C7E30-236D-42A3-91B5-565AD4BA9FC0}"/>
              </a:ext>
            </a:extLst>
          </p:cNvPr>
          <p:cNvPicPr>
            <a:picLocks noChangeAspect="1"/>
          </p:cNvPicPr>
          <p:nvPr userDrawn="1"/>
        </p:nvPicPr>
        <p:blipFill>
          <a:blip r:embed="rId3"/>
          <a:stretch>
            <a:fillRect/>
          </a:stretch>
        </p:blipFill>
        <p:spPr>
          <a:xfrm>
            <a:off x="10451592" y="6133155"/>
            <a:ext cx="1129026" cy="348611"/>
          </a:xfrm>
          <a:prstGeom prst="rect">
            <a:avLst/>
          </a:prstGeom>
        </p:spPr>
      </p:pic>
    </p:spTree>
    <p:extLst>
      <p:ext uri="{BB962C8B-B14F-4D97-AF65-F5344CB8AC3E}">
        <p14:creationId xmlns:p14="http://schemas.microsoft.com/office/powerpoint/2010/main" val="362862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er 1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B4A091E4-4C7E-3842-BE48-B66618AB7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
            <a:extLst>
              <a:ext uri="{FF2B5EF4-FFF2-40B4-BE49-F238E27FC236}">
                <a16:creationId xmlns:a16="http://schemas.microsoft.com/office/drawing/2014/main" id="{305A3A43-6671-7B4C-994E-653C24625B4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22"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23" name="Text Placeholder 6"/>
          <p:cNvSpPr>
            <a:spLocks noGrp="1"/>
          </p:cNvSpPr>
          <p:nvPr>
            <p:ph type="body" sz="quarter" idx="11"/>
          </p:nvPr>
        </p:nvSpPr>
        <p:spPr>
          <a:xfrm>
            <a:off x="7004065" y="3707691"/>
            <a:ext cx="457833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10" name="Picture Placeholder 9"/>
          <p:cNvSpPr>
            <a:spLocks noGrp="1"/>
          </p:cNvSpPr>
          <p:nvPr>
            <p:ph type="pic" sz="quarter" idx="14"/>
          </p:nvPr>
        </p:nvSpPr>
        <p:spPr>
          <a:xfrm>
            <a:off x="0" y="-6350"/>
            <a:ext cx="10007600"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7600" h="6879771">
                <a:moveTo>
                  <a:pt x="1291771" y="0"/>
                </a:moveTo>
                <a:lnTo>
                  <a:pt x="10007600" y="5450"/>
                </a:lnTo>
                <a:lnTo>
                  <a:pt x="1756229" y="6865257"/>
                </a:lnTo>
                <a:lnTo>
                  <a:pt x="0" y="6879771"/>
                </a:lnTo>
                <a:lnTo>
                  <a:pt x="0" y="3476171"/>
                </a:lnTo>
                <a:lnTo>
                  <a:pt x="1291771" y="0"/>
                </a:ln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23409504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ation / Image Left">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4487061A-3987-2B46-B19C-68361134DDFD}"/>
              </a:ext>
            </a:extLst>
          </p:cNvPr>
          <p:cNvSpPr/>
          <p:nvPr/>
        </p:nvSpPr>
        <p:spPr>
          <a:xfrm>
            <a:off x="0" y="0"/>
            <a:ext cx="12192000" cy="6870700"/>
          </a:xfrm>
          <a:custGeom>
            <a:avLst/>
            <a:gdLst>
              <a:gd name="connsiteX0" fmla="*/ 0 w 12192001"/>
              <a:gd name="connsiteY0" fmla="*/ 0 h 6860633"/>
              <a:gd name="connsiteX1" fmla="*/ 12192001 w 12192001"/>
              <a:gd name="connsiteY1" fmla="*/ 0 h 6860633"/>
              <a:gd name="connsiteX2" fmla="*/ 12192001 w 12192001"/>
              <a:gd name="connsiteY2" fmla="*/ 6860633 h 6860633"/>
              <a:gd name="connsiteX3" fmla="*/ 0 w 12192001"/>
              <a:gd name="connsiteY3" fmla="*/ 6860633 h 6860633"/>
              <a:gd name="connsiteX4" fmla="*/ 0 w 12192001"/>
              <a:gd name="connsiteY4" fmla="*/ 0 h 6860633"/>
              <a:gd name="connsiteX0" fmla="*/ 0 w 12192001"/>
              <a:gd name="connsiteY0" fmla="*/ 0 h 6871266"/>
              <a:gd name="connsiteX1" fmla="*/ 12192001 w 12192001"/>
              <a:gd name="connsiteY1" fmla="*/ 0 h 6871266"/>
              <a:gd name="connsiteX2" fmla="*/ 12181368 w 12192001"/>
              <a:gd name="connsiteY2" fmla="*/ 6871266 h 6871266"/>
              <a:gd name="connsiteX3" fmla="*/ 0 w 12192001"/>
              <a:gd name="connsiteY3" fmla="*/ 6860633 h 6871266"/>
              <a:gd name="connsiteX4" fmla="*/ 0 w 12192001"/>
              <a:gd name="connsiteY4" fmla="*/ 0 h 6871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1" h="6871266">
                <a:moveTo>
                  <a:pt x="0" y="0"/>
                </a:moveTo>
                <a:lnTo>
                  <a:pt x="12192001" y="0"/>
                </a:lnTo>
                <a:cubicBezTo>
                  <a:pt x="12188457" y="2290422"/>
                  <a:pt x="12184912" y="4580844"/>
                  <a:pt x="12181368" y="6871266"/>
                </a:cubicBezTo>
                <a:lnTo>
                  <a:pt x="0" y="6860633"/>
                </a:lnTo>
                <a:lnTo>
                  <a:pt x="0" y="0"/>
                </a:lnTo>
                <a:close/>
              </a:path>
            </a:pathLst>
          </a:custGeom>
          <a:gradFill flip="none" rotWithShape="1">
            <a:gsLst>
              <a:gs pos="75000">
                <a:srgbClr val="0F5F7E"/>
              </a:gs>
              <a:gs pos="35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6" name="Picture 4">
            <a:extLst>
              <a:ext uri="{FF2B5EF4-FFF2-40B4-BE49-F238E27FC236}">
                <a16:creationId xmlns:a16="http://schemas.microsoft.com/office/drawing/2014/main" id="{4CE1E563-E0C0-C344-ACF2-4BCC0D145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414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6">
            <a:extLst>
              <a:ext uri="{FF2B5EF4-FFF2-40B4-BE49-F238E27FC236}">
                <a16:creationId xmlns:a16="http://schemas.microsoft.com/office/drawing/2014/main" id="{0FA7B3DE-CD0A-224C-976C-A050A31AA0D9}"/>
              </a:ext>
            </a:extLst>
          </p:cNvPr>
          <p:cNvSpPr>
            <a:spLocks noEditPoints="1"/>
          </p:cNvSpPr>
          <p:nvPr/>
        </p:nvSpPr>
        <p:spPr bwMode="auto">
          <a:xfrm>
            <a:off x="7045325" y="2806700"/>
            <a:ext cx="415925" cy="344488"/>
          </a:xfrm>
          <a:custGeom>
            <a:avLst/>
            <a:gdLst>
              <a:gd name="T0" fmla="*/ 247270 w 1167"/>
              <a:gd name="T1" fmla="*/ 344809 h 1006"/>
              <a:gd name="T2" fmla="*/ 247270 w 1167"/>
              <a:gd name="T3" fmla="*/ 344809 h 1006"/>
              <a:gd name="T4" fmla="*/ 247270 w 1167"/>
              <a:gd name="T5" fmla="*/ 192627 h 1006"/>
              <a:gd name="T6" fmla="*/ 371617 w 1167"/>
              <a:gd name="T7" fmla="*/ 0 h 1006"/>
              <a:gd name="T8" fmla="*/ 409028 w 1167"/>
              <a:gd name="T9" fmla="*/ 65466 h 1006"/>
              <a:gd name="T10" fmla="*/ 332781 w 1167"/>
              <a:gd name="T11" fmla="*/ 180288 h 1006"/>
              <a:gd name="T12" fmla="*/ 415798 w 1167"/>
              <a:gd name="T13" fmla="*/ 180288 h 1006"/>
              <a:gd name="T14" fmla="*/ 415798 w 1167"/>
              <a:gd name="T15" fmla="*/ 344809 h 1006"/>
              <a:gd name="T16" fmla="*/ 247270 w 1167"/>
              <a:gd name="T17" fmla="*/ 344809 h 1006"/>
              <a:gd name="T18" fmla="*/ 0 w 1167"/>
              <a:gd name="T19" fmla="*/ 344809 h 1006"/>
              <a:gd name="T20" fmla="*/ 0 w 1167"/>
              <a:gd name="T21" fmla="*/ 344809 h 1006"/>
              <a:gd name="T22" fmla="*/ 0 w 1167"/>
              <a:gd name="T23" fmla="*/ 192627 h 1006"/>
              <a:gd name="T24" fmla="*/ 121853 w 1167"/>
              <a:gd name="T25" fmla="*/ 0 h 1006"/>
              <a:gd name="T26" fmla="*/ 159621 w 1167"/>
              <a:gd name="T27" fmla="*/ 65466 h 1006"/>
              <a:gd name="T28" fmla="*/ 83373 w 1167"/>
              <a:gd name="T29" fmla="*/ 180288 h 1006"/>
              <a:gd name="T30" fmla="*/ 167816 w 1167"/>
              <a:gd name="T31" fmla="*/ 180288 h 1006"/>
              <a:gd name="T32" fmla="*/ 167816 w 1167"/>
              <a:gd name="T33" fmla="*/ 344809 h 1006"/>
              <a:gd name="T34" fmla="*/ 0 w 1167"/>
              <a:gd name="T35" fmla="*/ 344809 h 10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5" name="Picture Placeholder 16"/>
          <p:cNvSpPr>
            <a:spLocks noGrp="1"/>
          </p:cNvSpPr>
          <p:nvPr>
            <p:ph type="pic" sz="quarter" idx="12"/>
          </p:nvPr>
        </p:nvSpPr>
        <p:spPr>
          <a:xfrm>
            <a:off x="-1" y="0"/>
            <a:ext cx="7461775" cy="686063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377" h="6860633">
                <a:moveTo>
                  <a:pt x="0" y="0"/>
                </a:moveTo>
                <a:lnTo>
                  <a:pt x="8291377" y="0"/>
                </a:lnTo>
                <a:lnTo>
                  <a:pt x="5336493" y="6860633"/>
                </a:lnTo>
                <a:lnTo>
                  <a:pt x="0" y="6858000"/>
                </a:lnTo>
                <a:lnTo>
                  <a:pt x="0" y="0"/>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FFFFFF"/>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0" name="Text Placeholder 6"/>
          <p:cNvSpPr>
            <a:spLocks noGrp="1"/>
          </p:cNvSpPr>
          <p:nvPr>
            <p:ph type="body" sz="quarter" idx="11"/>
          </p:nvPr>
        </p:nvSpPr>
        <p:spPr>
          <a:xfrm>
            <a:off x="7634514" y="2877181"/>
            <a:ext cx="3947886" cy="2313463"/>
          </a:xfrm>
          <a:prstGeom prst="rect">
            <a:avLst/>
          </a:prstGeom>
        </p:spPr>
        <p:txBody>
          <a:bodyPr/>
          <a:lstStyle>
            <a:lvl1pPr marL="0" indent="0">
              <a:lnSpc>
                <a:spcPts val="2560"/>
              </a:lnSpc>
              <a:buNone/>
              <a:defRPr sz="1800" b="1" i="0">
                <a:solidFill>
                  <a:schemeClr val="bg1"/>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41631552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Quotation / Image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89E304-357D-7D47-AD78-24ED594B8E4C}"/>
              </a:ext>
            </a:extLst>
          </p:cNvPr>
          <p:cNvSpPr/>
          <p:nvPr/>
        </p:nvSpPr>
        <p:spPr>
          <a:xfrm>
            <a:off x="0" y="0"/>
            <a:ext cx="12192000" cy="6861175"/>
          </a:xfrm>
          <a:prstGeom prst="rect">
            <a:avLst/>
          </a:prstGeom>
          <a:gradFill flip="none" rotWithShape="1">
            <a:gsLst>
              <a:gs pos="72000">
                <a:srgbClr val="0F5F7E"/>
              </a:gs>
              <a:gs pos="24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Freeform 6">
            <a:extLst>
              <a:ext uri="{FF2B5EF4-FFF2-40B4-BE49-F238E27FC236}">
                <a16:creationId xmlns:a16="http://schemas.microsoft.com/office/drawing/2014/main" id="{E57B0054-108F-0144-B1E3-67FB48358DE9}"/>
              </a:ext>
            </a:extLst>
          </p:cNvPr>
          <p:cNvSpPr>
            <a:spLocks noEditPoints="1"/>
          </p:cNvSpPr>
          <p:nvPr/>
        </p:nvSpPr>
        <p:spPr bwMode="auto">
          <a:xfrm>
            <a:off x="598488" y="2806700"/>
            <a:ext cx="415925" cy="344488"/>
          </a:xfrm>
          <a:custGeom>
            <a:avLst/>
            <a:gdLst>
              <a:gd name="T0" fmla="*/ 247270 w 1167"/>
              <a:gd name="T1" fmla="*/ 344809 h 1006"/>
              <a:gd name="T2" fmla="*/ 247270 w 1167"/>
              <a:gd name="T3" fmla="*/ 344809 h 1006"/>
              <a:gd name="T4" fmla="*/ 247270 w 1167"/>
              <a:gd name="T5" fmla="*/ 192627 h 1006"/>
              <a:gd name="T6" fmla="*/ 371617 w 1167"/>
              <a:gd name="T7" fmla="*/ 0 h 1006"/>
              <a:gd name="T8" fmla="*/ 409028 w 1167"/>
              <a:gd name="T9" fmla="*/ 65466 h 1006"/>
              <a:gd name="T10" fmla="*/ 332781 w 1167"/>
              <a:gd name="T11" fmla="*/ 180288 h 1006"/>
              <a:gd name="T12" fmla="*/ 415798 w 1167"/>
              <a:gd name="T13" fmla="*/ 180288 h 1006"/>
              <a:gd name="T14" fmla="*/ 415798 w 1167"/>
              <a:gd name="T15" fmla="*/ 344809 h 1006"/>
              <a:gd name="T16" fmla="*/ 247270 w 1167"/>
              <a:gd name="T17" fmla="*/ 344809 h 1006"/>
              <a:gd name="T18" fmla="*/ 0 w 1167"/>
              <a:gd name="T19" fmla="*/ 344809 h 1006"/>
              <a:gd name="T20" fmla="*/ 0 w 1167"/>
              <a:gd name="T21" fmla="*/ 344809 h 1006"/>
              <a:gd name="T22" fmla="*/ 0 w 1167"/>
              <a:gd name="T23" fmla="*/ 192627 h 1006"/>
              <a:gd name="T24" fmla="*/ 121853 w 1167"/>
              <a:gd name="T25" fmla="*/ 0 h 1006"/>
              <a:gd name="T26" fmla="*/ 159621 w 1167"/>
              <a:gd name="T27" fmla="*/ 65466 h 1006"/>
              <a:gd name="T28" fmla="*/ 83373 w 1167"/>
              <a:gd name="T29" fmla="*/ 180288 h 1006"/>
              <a:gd name="T30" fmla="*/ 167816 w 1167"/>
              <a:gd name="T31" fmla="*/ 180288 h 1006"/>
              <a:gd name="T32" fmla="*/ 167816 w 1167"/>
              <a:gd name="T33" fmla="*/ 344809 h 1006"/>
              <a:gd name="T34" fmla="*/ 0 w 1167"/>
              <a:gd name="T35" fmla="*/ 344809 h 10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10" name="Text Placeholder 6"/>
          <p:cNvSpPr>
            <a:spLocks noGrp="1"/>
          </p:cNvSpPr>
          <p:nvPr>
            <p:ph type="body" sz="quarter" idx="11"/>
          </p:nvPr>
        </p:nvSpPr>
        <p:spPr>
          <a:xfrm>
            <a:off x="1187631" y="2862893"/>
            <a:ext cx="3947886" cy="2313463"/>
          </a:xfrm>
          <a:prstGeom prst="rect">
            <a:avLst/>
          </a:prstGeom>
        </p:spPr>
        <p:txBody>
          <a:bodyPr/>
          <a:lstStyle>
            <a:lvl1pPr marL="0" indent="0">
              <a:lnSpc>
                <a:spcPts val="2560"/>
              </a:lnSpc>
              <a:buNone/>
              <a:defRPr sz="1800" b="1" i="0">
                <a:solidFill>
                  <a:srgbClr val="FFFFFF"/>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8" name="Picture Placeholder 16"/>
          <p:cNvSpPr>
            <a:spLocks noGrp="1"/>
          </p:cNvSpPr>
          <p:nvPr>
            <p:ph type="pic" sz="quarter" idx="12"/>
          </p:nvPr>
        </p:nvSpPr>
        <p:spPr>
          <a:xfrm>
            <a:off x="4635044" y="-2634"/>
            <a:ext cx="7561245" cy="686982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 name="connsiteX0" fmla="*/ 0 w 8317836"/>
              <a:gd name="connsiteY0" fmla="*/ 0 h 6858000"/>
              <a:gd name="connsiteX1" fmla="*/ 8291377 w 8317836"/>
              <a:gd name="connsiteY1" fmla="*/ 0 h 6858000"/>
              <a:gd name="connsiteX2" fmla="*/ 8317836 w 8317836"/>
              <a:gd name="connsiteY2" fmla="*/ 6848601 h 6858000"/>
              <a:gd name="connsiteX3" fmla="*/ 0 w 8317836"/>
              <a:gd name="connsiteY3" fmla="*/ 6858000 h 6858000"/>
              <a:gd name="connsiteX4" fmla="*/ 0 w 8317836"/>
              <a:gd name="connsiteY4" fmla="*/ 0 h 6858000"/>
              <a:gd name="connsiteX0" fmla="*/ 0 w 8317836"/>
              <a:gd name="connsiteY0" fmla="*/ 0 h 6848601"/>
              <a:gd name="connsiteX1" fmla="*/ 8291377 w 8317836"/>
              <a:gd name="connsiteY1" fmla="*/ 0 h 6848601"/>
              <a:gd name="connsiteX2" fmla="*/ 8317836 w 8317836"/>
              <a:gd name="connsiteY2" fmla="*/ 6848601 h 6848601"/>
              <a:gd name="connsiteX3" fmla="*/ 3115036 w 8317836"/>
              <a:gd name="connsiteY3" fmla="*/ 6845968 h 6848601"/>
              <a:gd name="connsiteX4" fmla="*/ 0 w 8317836"/>
              <a:gd name="connsiteY4" fmla="*/ 0 h 6848601"/>
              <a:gd name="connsiteX0" fmla="*/ 0 w 8317836"/>
              <a:gd name="connsiteY0" fmla="*/ 0 h 6848601"/>
              <a:gd name="connsiteX1" fmla="*/ 8291377 w 8317836"/>
              <a:gd name="connsiteY1" fmla="*/ 0 h 6848601"/>
              <a:gd name="connsiteX2" fmla="*/ 8317836 w 8317836"/>
              <a:gd name="connsiteY2" fmla="*/ 6848601 h 6848601"/>
              <a:gd name="connsiteX3" fmla="*/ 3088298 w 8317836"/>
              <a:gd name="connsiteY3" fmla="*/ 6845968 h 6848601"/>
              <a:gd name="connsiteX4" fmla="*/ 0 w 8317836"/>
              <a:gd name="connsiteY4" fmla="*/ 0 h 6848601"/>
              <a:gd name="connsiteX0" fmla="*/ 0 w 8304466"/>
              <a:gd name="connsiteY0" fmla="*/ 0 h 6848601"/>
              <a:gd name="connsiteX1" fmla="*/ 8291377 w 8304466"/>
              <a:gd name="connsiteY1" fmla="*/ 0 h 6848601"/>
              <a:gd name="connsiteX2" fmla="*/ 8304466 w 8304466"/>
              <a:gd name="connsiteY2" fmla="*/ 6848601 h 6848601"/>
              <a:gd name="connsiteX3" fmla="*/ 3088298 w 8304466"/>
              <a:gd name="connsiteY3" fmla="*/ 6845968 h 6848601"/>
              <a:gd name="connsiteX4" fmla="*/ 0 w 8304466"/>
              <a:gd name="connsiteY4" fmla="*/ 0 h 6848601"/>
              <a:gd name="connsiteX0" fmla="*/ 0 w 8330971"/>
              <a:gd name="connsiteY0" fmla="*/ 0 h 6864504"/>
              <a:gd name="connsiteX1" fmla="*/ 8291377 w 8330971"/>
              <a:gd name="connsiteY1" fmla="*/ 0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4504"/>
              <a:gd name="connsiteX1" fmla="*/ 8309049 w 8330971"/>
              <a:gd name="connsiteY1" fmla="*/ 15902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9822"/>
              <a:gd name="connsiteX1" fmla="*/ 8309049 w 8330971"/>
              <a:gd name="connsiteY1" fmla="*/ 15902 h 6869822"/>
              <a:gd name="connsiteX2" fmla="*/ 8330971 w 8330971"/>
              <a:gd name="connsiteY2" fmla="*/ 6864504 h 6869822"/>
              <a:gd name="connsiteX3" fmla="*/ 3070629 w 8330971"/>
              <a:gd name="connsiteY3" fmla="*/ 6869822 h 6869822"/>
              <a:gd name="connsiteX4" fmla="*/ 0 w 8330971"/>
              <a:gd name="connsiteY4" fmla="*/ 0 h 6869822"/>
              <a:gd name="connsiteX0" fmla="*/ 0 w 8330971"/>
              <a:gd name="connsiteY0" fmla="*/ 0 h 6869822"/>
              <a:gd name="connsiteX1" fmla="*/ 830904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30971"/>
              <a:gd name="connsiteY0" fmla="*/ 0 h 6869822"/>
              <a:gd name="connsiteX1" fmla="*/ 829137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66312"/>
              <a:gd name="connsiteY0" fmla="*/ 0 h 6861870"/>
              <a:gd name="connsiteX1" fmla="*/ 8326720 w 8366312"/>
              <a:gd name="connsiteY1" fmla="*/ 7950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563"/>
              <a:gd name="connsiteY0" fmla="*/ 0 h 6861870"/>
              <a:gd name="connsiteX1" fmla="*/ 8353228 w 8366563"/>
              <a:gd name="connsiteY1" fmla="*/ 15901 h 6861870"/>
              <a:gd name="connsiteX2" fmla="*/ 8366312 w 8366563"/>
              <a:gd name="connsiteY2" fmla="*/ 6856552 h 6861870"/>
              <a:gd name="connsiteX3" fmla="*/ 3070630 w 8366563"/>
              <a:gd name="connsiteY3" fmla="*/ 6861870 h 6861870"/>
              <a:gd name="connsiteX4" fmla="*/ 0 w 8366563"/>
              <a:gd name="connsiteY4" fmla="*/ 0 h 6861870"/>
              <a:gd name="connsiteX0" fmla="*/ 0 w 8366563"/>
              <a:gd name="connsiteY0" fmla="*/ 2 h 6861872"/>
              <a:gd name="connsiteX1" fmla="*/ 8353228 w 8366563"/>
              <a:gd name="connsiteY1" fmla="*/ 0 h 6861872"/>
              <a:gd name="connsiteX2" fmla="*/ 8366312 w 8366563"/>
              <a:gd name="connsiteY2" fmla="*/ 6856554 h 6861872"/>
              <a:gd name="connsiteX3" fmla="*/ 3070630 w 8366563"/>
              <a:gd name="connsiteY3" fmla="*/ 6861872 h 6861872"/>
              <a:gd name="connsiteX4" fmla="*/ 0 w 8366563"/>
              <a:gd name="connsiteY4" fmla="*/ 2 h 6861872"/>
              <a:gd name="connsiteX0" fmla="*/ 0 w 8384234"/>
              <a:gd name="connsiteY0" fmla="*/ 0 h 6885724"/>
              <a:gd name="connsiteX1" fmla="*/ 8370899 w 8384234"/>
              <a:gd name="connsiteY1" fmla="*/ 23852 h 6885724"/>
              <a:gd name="connsiteX2" fmla="*/ 8383983 w 8384234"/>
              <a:gd name="connsiteY2" fmla="*/ 6880406 h 6885724"/>
              <a:gd name="connsiteX3" fmla="*/ 3088301 w 8384234"/>
              <a:gd name="connsiteY3" fmla="*/ 6885724 h 6885724"/>
              <a:gd name="connsiteX4" fmla="*/ 0 w 8384234"/>
              <a:gd name="connsiteY4" fmla="*/ 0 h 6885724"/>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2 h 6869823"/>
              <a:gd name="connsiteX1" fmla="*/ 8388570 w 8401905"/>
              <a:gd name="connsiteY1" fmla="*/ 0 h 6869823"/>
              <a:gd name="connsiteX2" fmla="*/ 8401654 w 8401905"/>
              <a:gd name="connsiteY2" fmla="*/ 6864505 h 6869823"/>
              <a:gd name="connsiteX3" fmla="*/ 3105972 w 8401905"/>
              <a:gd name="connsiteY3" fmla="*/ 6869823 h 6869823"/>
              <a:gd name="connsiteX4" fmla="*/ 0 w 8401905"/>
              <a:gd name="connsiteY4" fmla="*/ 2 h 686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05" h="6869823">
                <a:moveTo>
                  <a:pt x="0" y="2"/>
                </a:moveTo>
                <a:lnTo>
                  <a:pt x="8388570" y="0"/>
                </a:lnTo>
                <a:cubicBezTo>
                  <a:pt x="8413547" y="2227207"/>
                  <a:pt x="8394347" y="4581638"/>
                  <a:pt x="8401654" y="6864505"/>
                </a:cubicBezTo>
                <a:lnTo>
                  <a:pt x="3105972" y="6869823"/>
                </a:lnTo>
                <a:lnTo>
                  <a:pt x="0" y="2"/>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Tree>
    <p:extLst>
      <p:ext uri="{BB962C8B-B14F-4D97-AF65-F5344CB8AC3E}">
        <p14:creationId xmlns:p14="http://schemas.microsoft.com/office/powerpoint/2010/main" val="21855392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Quote 2">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F748C1FA-3DB8-D049-95E9-47F54F0E70CB}"/>
              </a:ext>
            </a:extLst>
          </p:cNvPr>
          <p:cNvGrpSpPr>
            <a:grpSpLocks/>
          </p:cNvGrpSpPr>
          <p:nvPr/>
        </p:nvGrpSpPr>
        <p:grpSpPr bwMode="auto">
          <a:xfrm flipV="1">
            <a:off x="7410450" y="0"/>
            <a:ext cx="4781550" cy="6853238"/>
            <a:chOff x="7410472" y="0"/>
            <a:chExt cx="4781528" cy="6852478"/>
          </a:xfrm>
        </p:grpSpPr>
        <p:sp>
          <p:nvSpPr>
            <p:cNvPr id="5" name="Freeform 4">
              <a:extLst>
                <a:ext uri="{FF2B5EF4-FFF2-40B4-BE49-F238E27FC236}">
                  <a16:creationId xmlns:a16="http://schemas.microsoft.com/office/drawing/2014/main" id="{FDCD60CD-22A4-3A48-A7EB-5FA5211A3E14}"/>
                </a:ext>
              </a:extLst>
            </p:cNvPr>
            <p:cNvSpPr/>
            <p:nvPr/>
          </p:nvSpPr>
          <p:spPr>
            <a:xfrm flipH="1">
              <a:off x="7931237" y="0"/>
              <a:ext cx="4260763" cy="6852478"/>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52478">
                  <a:moveTo>
                    <a:pt x="0" y="1988378"/>
                  </a:moveTo>
                  <a:lnTo>
                    <a:pt x="2832100" y="7178"/>
                  </a:lnTo>
                  <a:lnTo>
                    <a:pt x="3180891" y="0"/>
                  </a:lnTo>
                  <a:lnTo>
                    <a:pt x="368300" y="6852478"/>
                  </a:lnTo>
                  <a:lnTo>
                    <a:pt x="0" y="6852478"/>
                  </a:lnTo>
                  <a:lnTo>
                    <a:pt x="0" y="19883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Freeform 5">
              <a:extLst>
                <a:ext uri="{FF2B5EF4-FFF2-40B4-BE49-F238E27FC236}">
                  <a16:creationId xmlns:a16="http://schemas.microsoft.com/office/drawing/2014/main" id="{52374295-A7D7-6341-BB7F-6F77265F96AD}"/>
                </a:ext>
              </a:extLst>
            </p:cNvPr>
            <p:cNvSpPr/>
            <p:nvPr/>
          </p:nvSpPr>
          <p:spPr>
            <a:xfrm flipH="1">
              <a:off x="7410472" y="13528"/>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7" name="Freeform: Shape 14">
            <a:extLst>
              <a:ext uri="{FF2B5EF4-FFF2-40B4-BE49-F238E27FC236}">
                <a16:creationId xmlns:a16="http://schemas.microsoft.com/office/drawing/2014/main" id="{2CB327C3-E24E-0441-9D73-90F5E6172ACB}"/>
              </a:ext>
            </a:extLst>
          </p:cNvPr>
          <p:cNvSpPr/>
          <p:nvPr/>
        </p:nvSpPr>
        <p:spPr>
          <a:xfrm>
            <a:off x="0" y="-62994"/>
            <a:ext cx="3596874" cy="6542259"/>
          </a:xfrm>
          <a:custGeom>
            <a:avLst/>
            <a:gdLst>
              <a:gd name="connsiteX0" fmla="*/ 3596874 w 3596874"/>
              <a:gd name="connsiteY0" fmla="*/ 0 h 6542259"/>
              <a:gd name="connsiteX1" fmla="*/ 0 w 3596874"/>
              <a:gd name="connsiteY1" fmla="*/ 6542259 h 6542259"/>
              <a:gd name="connsiteX2" fmla="*/ 0 w 3596874"/>
              <a:gd name="connsiteY2" fmla="*/ 1641660 h 6542259"/>
              <a:gd name="connsiteX3" fmla="*/ 3129673 w 3596874"/>
              <a:gd name="connsiteY3" fmla="*/ 7178 h 6542259"/>
            </a:gdLst>
            <a:ahLst/>
            <a:cxnLst>
              <a:cxn ang="0">
                <a:pos x="connsiteX0" y="connsiteY0"/>
              </a:cxn>
              <a:cxn ang="0">
                <a:pos x="connsiteX1" y="connsiteY1"/>
              </a:cxn>
              <a:cxn ang="0">
                <a:pos x="connsiteX2" y="connsiteY2"/>
              </a:cxn>
              <a:cxn ang="0">
                <a:pos x="connsiteX3" y="connsiteY3"/>
              </a:cxn>
            </a:cxnLst>
            <a:rect l="l" t="t" r="r" b="b"/>
            <a:pathLst>
              <a:path w="3596874" h="6542259">
                <a:moveTo>
                  <a:pt x="3596874" y="0"/>
                </a:moveTo>
                <a:lnTo>
                  <a:pt x="0" y="6542259"/>
                </a:lnTo>
                <a:lnTo>
                  <a:pt x="0" y="1641660"/>
                </a:lnTo>
                <a:lnTo>
                  <a:pt x="3129673" y="71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reeform 7">
            <a:extLst>
              <a:ext uri="{FF2B5EF4-FFF2-40B4-BE49-F238E27FC236}">
                <a16:creationId xmlns:a16="http://schemas.microsoft.com/office/drawing/2014/main" id="{B94AA9E1-A774-E549-AA8D-15841AA7FD9F}"/>
              </a:ext>
            </a:extLst>
          </p:cNvPr>
          <p:cNvSpPr/>
          <p:nvPr/>
        </p:nvSpPr>
        <p:spPr>
          <a:xfrm>
            <a:off x="-143124" y="-55817"/>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9" name="Picture 9">
            <a:extLst>
              <a:ext uri="{FF2B5EF4-FFF2-40B4-BE49-F238E27FC236}">
                <a16:creationId xmlns:a16="http://schemas.microsoft.com/office/drawing/2014/main" id="{4B76543A-0DED-C94C-A78C-F6F18ED2C6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Connector 9">
            <a:extLst>
              <a:ext uri="{FF2B5EF4-FFF2-40B4-BE49-F238E27FC236}">
                <a16:creationId xmlns:a16="http://schemas.microsoft.com/office/drawing/2014/main" id="{9D3A30B9-120F-E441-A144-12CDE2B02F63}"/>
              </a:ext>
            </a:extLst>
          </p:cNvPr>
          <p:cNvCxnSpPr>
            <a:cxnSpLocks/>
          </p:cNvCxnSpPr>
          <p:nvPr/>
        </p:nvCxnSpPr>
        <p:spPr>
          <a:xfrm flipV="1">
            <a:off x="8913701" y="-1788"/>
            <a:ext cx="2227575" cy="6854266"/>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7A0A27-5797-F145-9B65-601E05EBA2D7}"/>
              </a:ext>
            </a:extLst>
          </p:cNvPr>
          <p:cNvCxnSpPr>
            <a:cxnSpLocks/>
          </p:cNvCxnSpPr>
          <p:nvPr/>
        </p:nvCxnSpPr>
        <p:spPr>
          <a:xfrm flipH="1" flipV="1">
            <a:off x="11790500" y="-1788"/>
            <a:ext cx="401500" cy="4262892"/>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BA30E69-F9C2-5B49-8BC5-2BBB1A2D1440}"/>
              </a:ext>
            </a:extLst>
          </p:cNvPr>
          <p:cNvCxnSpPr>
            <a:cxnSpLocks/>
          </p:cNvCxnSpPr>
          <p:nvPr/>
        </p:nvCxnSpPr>
        <p:spPr>
          <a:xfrm flipV="1">
            <a:off x="76398" y="-57385"/>
            <a:ext cx="3749237" cy="6963258"/>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0567E4B-879A-1647-AE03-7B6427F1C85F}"/>
              </a:ext>
            </a:extLst>
          </p:cNvPr>
          <p:cNvCxnSpPr>
            <a:cxnSpLocks/>
          </p:cNvCxnSpPr>
          <p:nvPr/>
        </p:nvCxnSpPr>
        <p:spPr>
          <a:xfrm flipV="1">
            <a:off x="0" y="-1788"/>
            <a:ext cx="982292" cy="5159004"/>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6"/>
          </p:nvPr>
        </p:nvSpPr>
        <p:spPr>
          <a:xfrm>
            <a:off x="2621280" y="2743994"/>
            <a:ext cx="6949440" cy="1370013"/>
          </a:xfrm>
          <a:prstGeom prst="rect">
            <a:avLst/>
          </a:prstGeom>
        </p:spPr>
        <p:txBody>
          <a:bodyPr anchor="ctr"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41917050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Quote 3">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sp>
        <p:nvSpPr>
          <p:cNvPr id="5" name="Freeform: Shape 29">
            <a:extLst>
              <a:ext uri="{FF2B5EF4-FFF2-40B4-BE49-F238E27FC236}">
                <a16:creationId xmlns:a16="http://schemas.microsoft.com/office/drawing/2014/main" id="{9E8F96FA-7CAB-944F-A604-03CE982034EC}"/>
              </a:ext>
            </a:extLst>
          </p:cNvPr>
          <p:cNvSpPr/>
          <p:nvPr/>
        </p:nvSpPr>
        <p:spPr>
          <a:xfrm flipH="1">
            <a:off x="8449808" y="0"/>
            <a:ext cx="3742193" cy="6525829"/>
          </a:xfrm>
          <a:custGeom>
            <a:avLst/>
            <a:gdLst>
              <a:gd name="connsiteX0" fmla="*/ 3742193 w 3742193"/>
              <a:gd name="connsiteY0" fmla="*/ 0 h 6525829"/>
              <a:gd name="connsiteX1" fmla="*/ 0 w 3742193"/>
              <a:gd name="connsiteY1" fmla="*/ 6049 h 6525829"/>
              <a:gd name="connsiteX2" fmla="*/ 0 w 3742193"/>
              <a:gd name="connsiteY2" fmla="*/ 6525829 h 6525829"/>
            </a:gdLst>
            <a:ahLst/>
            <a:cxnLst>
              <a:cxn ang="0">
                <a:pos x="connsiteX0" y="connsiteY0"/>
              </a:cxn>
              <a:cxn ang="0">
                <a:pos x="connsiteX1" y="connsiteY1"/>
              </a:cxn>
              <a:cxn ang="0">
                <a:pos x="connsiteX2" y="connsiteY2"/>
              </a:cxn>
            </a:cxnLst>
            <a:rect l="l" t="t" r="r" b="b"/>
            <a:pathLst>
              <a:path w="3742193" h="6525829">
                <a:moveTo>
                  <a:pt x="3742193" y="0"/>
                </a:moveTo>
                <a:lnTo>
                  <a:pt x="0" y="6049"/>
                </a:lnTo>
                <a:lnTo>
                  <a:pt x="0" y="6525829"/>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Freeform: Shape 36">
            <a:extLst>
              <a:ext uri="{FF2B5EF4-FFF2-40B4-BE49-F238E27FC236}">
                <a16:creationId xmlns:a16="http://schemas.microsoft.com/office/drawing/2014/main" id="{607DC25E-7B79-464E-9DA2-0602D2368352}"/>
              </a:ext>
            </a:extLst>
          </p:cNvPr>
          <p:cNvSpPr/>
          <p:nvPr/>
        </p:nvSpPr>
        <p:spPr>
          <a:xfrm flipH="1" flipV="1">
            <a:off x="9915525" y="4763"/>
            <a:ext cx="2276475" cy="6853237"/>
          </a:xfrm>
          <a:custGeom>
            <a:avLst/>
            <a:gdLst>
              <a:gd name="connsiteX0" fmla="*/ 558862 w 2276221"/>
              <a:gd name="connsiteY0" fmla="*/ 6853602 h 6853602"/>
              <a:gd name="connsiteX1" fmla="*/ 0 w 2276221"/>
              <a:gd name="connsiteY1" fmla="*/ 6853602 h 6853602"/>
              <a:gd name="connsiteX2" fmla="*/ 0 w 2276221"/>
              <a:gd name="connsiteY2" fmla="*/ 0 h 6853602"/>
              <a:gd name="connsiteX3" fmla="*/ 2276221 w 2276221"/>
              <a:gd name="connsiteY3" fmla="*/ 0 h 6853602"/>
            </a:gdLst>
            <a:ahLst/>
            <a:cxnLst>
              <a:cxn ang="0">
                <a:pos x="connsiteX0" y="connsiteY0"/>
              </a:cxn>
              <a:cxn ang="0">
                <a:pos x="connsiteX1" y="connsiteY1"/>
              </a:cxn>
              <a:cxn ang="0">
                <a:pos x="connsiteX2" y="connsiteY2"/>
              </a:cxn>
              <a:cxn ang="0">
                <a:pos x="connsiteX3" y="connsiteY3"/>
              </a:cxn>
            </a:cxnLst>
            <a:rect l="l" t="t" r="r" b="b"/>
            <a:pathLst>
              <a:path w="2276221" h="6853602">
                <a:moveTo>
                  <a:pt x="558862" y="6853602"/>
                </a:moveTo>
                <a:lnTo>
                  <a:pt x="0" y="6853602"/>
                </a:lnTo>
                <a:lnTo>
                  <a:pt x="0" y="0"/>
                </a:lnTo>
                <a:lnTo>
                  <a:pt x="2276221" y="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7" name="Group 5">
            <a:extLst>
              <a:ext uri="{FF2B5EF4-FFF2-40B4-BE49-F238E27FC236}">
                <a16:creationId xmlns:a16="http://schemas.microsoft.com/office/drawing/2014/main" id="{02386D3E-0925-E345-A74F-A39FC333008A}"/>
              </a:ext>
            </a:extLst>
          </p:cNvPr>
          <p:cNvGrpSpPr>
            <a:grpSpLocks/>
          </p:cNvGrpSpPr>
          <p:nvPr/>
        </p:nvGrpSpPr>
        <p:grpSpPr bwMode="auto">
          <a:xfrm>
            <a:off x="4641850" y="1747838"/>
            <a:ext cx="2908300" cy="2687637"/>
            <a:chOff x="1808480" y="2034708"/>
            <a:chExt cx="1016000" cy="939417"/>
          </a:xfrm>
        </p:grpSpPr>
        <p:pic>
          <p:nvPicPr>
            <p:cNvPr id="8" name="Picture 7">
              <a:extLst>
                <a:ext uri="{FF2B5EF4-FFF2-40B4-BE49-F238E27FC236}">
                  <a16:creationId xmlns:a16="http://schemas.microsoft.com/office/drawing/2014/main" id="{24712C87-59EF-E74C-BD67-5F413DA16EED}"/>
                </a:ext>
              </a:extLst>
            </p:cNvPr>
            <p:cNvPicPr>
              <a:picLocks noChangeAspect="1"/>
            </p:cNvPicPr>
            <p:nvPr/>
          </p:nvPicPr>
          <p:blipFill rotWithShape="1">
            <a:blip r:embed="rId2">
              <a:duotone>
                <a:schemeClr val="accent1">
                  <a:shade val="45000"/>
                  <a:satMod val="135000"/>
                </a:schemeClr>
                <a:prstClr val="white"/>
              </a:duotone>
              <a:alphaModFix amt="20000"/>
            </a:blip>
            <a:srcRect r="53883"/>
            <a:stretch/>
          </p:blipFill>
          <p:spPr>
            <a:xfrm>
              <a:off x="1808480" y="2034708"/>
              <a:ext cx="497840" cy="939417"/>
            </a:xfrm>
            <a:prstGeom prst="rect">
              <a:avLst/>
            </a:prstGeom>
          </p:spPr>
        </p:pic>
        <p:pic>
          <p:nvPicPr>
            <p:cNvPr id="9" name="Picture 8">
              <a:extLst>
                <a:ext uri="{FF2B5EF4-FFF2-40B4-BE49-F238E27FC236}">
                  <a16:creationId xmlns:a16="http://schemas.microsoft.com/office/drawing/2014/main" id="{A72C8DA5-D81B-3C43-AA83-E4F1F43467BD}"/>
                </a:ext>
              </a:extLst>
            </p:cNvPr>
            <p:cNvPicPr>
              <a:picLocks noChangeAspect="1"/>
            </p:cNvPicPr>
            <p:nvPr/>
          </p:nvPicPr>
          <p:blipFill rotWithShape="1">
            <a:blip r:embed="rId2">
              <a:duotone>
                <a:schemeClr val="accent1">
                  <a:shade val="45000"/>
                  <a:satMod val="135000"/>
                </a:schemeClr>
                <a:prstClr val="white"/>
              </a:duotone>
              <a:alphaModFix amt="20000"/>
            </a:blip>
            <a:srcRect r="53883"/>
            <a:stretch/>
          </p:blipFill>
          <p:spPr>
            <a:xfrm>
              <a:off x="2326640" y="2034708"/>
              <a:ext cx="497840" cy="939417"/>
            </a:xfrm>
            <a:prstGeom prst="rect">
              <a:avLst/>
            </a:prstGeom>
          </p:spPr>
        </p:pic>
      </p:grpSp>
      <p:sp>
        <p:nvSpPr>
          <p:cNvPr id="10" name="Freeform: Shape 33">
            <a:extLst>
              <a:ext uri="{FF2B5EF4-FFF2-40B4-BE49-F238E27FC236}">
                <a16:creationId xmlns:a16="http://schemas.microsoft.com/office/drawing/2014/main" id="{50D42F4D-F0CF-6941-AE3A-4F41DDCD9390}"/>
              </a:ext>
            </a:extLst>
          </p:cNvPr>
          <p:cNvSpPr/>
          <p:nvPr/>
        </p:nvSpPr>
        <p:spPr>
          <a:xfrm rot="10800000" flipH="1">
            <a:off x="0" y="0"/>
            <a:ext cx="3409631" cy="6858000"/>
          </a:xfrm>
          <a:custGeom>
            <a:avLst/>
            <a:gdLst>
              <a:gd name="connsiteX0" fmla="*/ 0 w 3409631"/>
              <a:gd name="connsiteY0" fmla="*/ 6858000 h 6858000"/>
              <a:gd name="connsiteX1" fmla="*/ 96110 w 3409631"/>
              <a:gd name="connsiteY1" fmla="*/ 6858000 h 6858000"/>
              <a:gd name="connsiteX2" fmla="*/ 3409631 w 3409631"/>
              <a:gd name="connsiteY2" fmla="*/ 0 h 6858000"/>
              <a:gd name="connsiteX3" fmla="*/ 0 w 3409631"/>
              <a:gd name="connsiteY3" fmla="*/ 6542 h 6858000"/>
            </a:gdLst>
            <a:ahLst/>
            <a:cxnLst>
              <a:cxn ang="0">
                <a:pos x="connsiteX0" y="connsiteY0"/>
              </a:cxn>
              <a:cxn ang="0">
                <a:pos x="connsiteX1" y="connsiteY1"/>
              </a:cxn>
              <a:cxn ang="0">
                <a:pos x="connsiteX2" y="connsiteY2"/>
              </a:cxn>
              <a:cxn ang="0">
                <a:pos x="connsiteX3" y="connsiteY3"/>
              </a:cxn>
            </a:cxnLst>
            <a:rect l="l" t="t" r="r" b="b"/>
            <a:pathLst>
              <a:path w="3409631" h="6858000">
                <a:moveTo>
                  <a:pt x="0" y="6858000"/>
                </a:moveTo>
                <a:lnTo>
                  <a:pt x="96110" y="6858000"/>
                </a:lnTo>
                <a:lnTo>
                  <a:pt x="3409631" y="0"/>
                </a:lnTo>
                <a:lnTo>
                  <a:pt x="0" y="6542"/>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Freeform: Shape 27">
            <a:extLst>
              <a:ext uri="{FF2B5EF4-FFF2-40B4-BE49-F238E27FC236}">
                <a16:creationId xmlns:a16="http://schemas.microsoft.com/office/drawing/2014/main" id="{7E3EB91F-5972-2D43-A03D-2FDDF492E3DA}"/>
              </a:ext>
            </a:extLst>
          </p:cNvPr>
          <p:cNvSpPr/>
          <p:nvPr/>
        </p:nvSpPr>
        <p:spPr>
          <a:xfrm rot="10800000" flipH="1" flipV="1">
            <a:off x="0" y="0"/>
            <a:ext cx="2170113" cy="6858000"/>
          </a:xfrm>
          <a:custGeom>
            <a:avLst/>
            <a:gdLst>
              <a:gd name="connsiteX0" fmla="*/ 0 w 2170859"/>
              <a:gd name="connsiteY0" fmla="*/ 0 h 6858000"/>
              <a:gd name="connsiteX1" fmla="*/ 2170859 w 2170859"/>
              <a:gd name="connsiteY1" fmla="*/ 0 h 6858000"/>
              <a:gd name="connsiteX2" fmla="*/ 722949 w 2170859"/>
              <a:gd name="connsiteY2" fmla="*/ 6858000 h 6858000"/>
              <a:gd name="connsiteX3" fmla="*/ 0 w 21708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70859" h="6858000">
                <a:moveTo>
                  <a:pt x="0" y="0"/>
                </a:moveTo>
                <a:lnTo>
                  <a:pt x="2170859" y="0"/>
                </a:lnTo>
                <a:lnTo>
                  <a:pt x="722949" y="6858000"/>
                </a:lnTo>
                <a:lnTo>
                  <a:pt x="0" y="685800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2" name="Picture 11">
            <a:extLst>
              <a:ext uri="{FF2B5EF4-FFF2-40B4-BE49-F238E27FC236}">
                <a16:creationId xmlns:a16="http://schemas.microsoft.com/office/drawing/2014/main" id="{0E5ED0BF-5F5D-B646-9F06-0DAD934A2C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Placeholder 3"/>
          <p:cNvSpPr>
            <a:spLocks noGrp="1"/>
          </p:cNvSpPr>
          <p:nvPr>
            <p:ph type="body" sz="quarter" idx="18"/>
          </p:nvPr>
        </p:nvSpPr>
        <p:spPr>
          <a:xfrm>
            <a:off x="2712720" y="3949400"/>
            <a:ext cx="6766560" cy="639733"/>
          </a:xfrm>
          <a:prstGeom prst="rect">
            <a:avLst/>
          </a:prstGeom>
        </p:spPr>
        <p:txBody>
          <a:bodyPr/>
          <a:lstStyle>
            <a:lvl1pPr marL="0" indent="0" algn="ctr">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 name="Text Placeholder 3"/>
          <p:cNvSpPr>
            <a:spLocks noGrp="1"/>
          </p:cNvSpPr>
          <p:nvPr>
            <p:ph type="body" sz="quarter" idx="19"/>
          </p:nvPr>
        </p:nvSpPr>
        <p:spPr>
          <a:xfrm>
            <a:off x="2712720" y="2470150"/>
            <a:ext cx="6766560" cy="1370013"/>
          </a:xfrm>
          <a:prstGeom prst="rect">
            <a:avLst/>
          </a:prstGeom>
        </p:spPr>
        <p:txBody>
          <a:bodyPr anchor="b"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8330134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Quote 4">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2064AD-2D2F-AC4C-9A06-C38F2456CA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2E54F7A8-92D2-A947-9DCD-8B0D90BF3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565D15DF-7509-5742-9DBF-C1E643C66773}"/>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119188" y="1658938"/>
            <a:ext cx="7350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2"/>
          <p:cNvSpPr>
            <a:spLocks noGrp="1"/>
          </p:cNvSpPr>
          <p:nvPr>
            <p:ph type="body" sz="quarter" idx="17"/>
          </p:nvPr>
        </p:nvSpPr>
        <p:spPr>
          <a:xfrm>
            <a:off x="1945024" y="1660055"/>
            <a:ext cx="7315200"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0" name="Text Placeholder 2"/>
          <p:cNvSpPr>
            <a:spLocks noGrp="1"/>
          </p:cNvSpPr>
          <p:nvPr>
            <p:ph type="body" sz="quarter" idx="18"/>
          </p:nvPr>
        </p:nvSpPr>
        <p:spPr>
          <a:xfrm>
            <a:off x="1945024" y="3323179"/>
            <a:ext cx="7315200" cy="661016"/>
          </a:xfrm>
          <a:prstGeom prst="rect">
            <a:avLst/>
          </a:prstGeom>
        </p:spPr>
        <p:txBody>
          <a:bodyPr/>
          <a:lstStyle>
            <a:lvl1pPr marL="0" indent="0">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27125971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Quote 5">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747AC3-97AE-AF42-A87C-0C9A22C7C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C35ECC04-CADD-2E46-88A1-EFAF413281B4}"/>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711575" y="977900"/>
            <a:ext cx="735013"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Shape 19">
            <a:extLst>
              <a:ext uri="{FF2B5EF4-FFF2-40B4-BE49-F238E27FC236}">
                <a16:creationId xmlns:a16="http://schemas.microsoft.com/office/drawing/2014/main" id="{86D0DB79-08E2-4D48-B16F-AF4036C66F26}"/>
              </a:ext>
            </a:extLst>
          </p:cNvPr>
          <p:cNvSpPr/>
          <p:nvPr/>
        </p:nvSpPr>
        <p:spPr>
          <a:xfrm flipV="1">
            <a:off x="0" y="0"/>
            <a:ext cx="3752850" cy="4975225"/>
          </a:xfrm>
          <a:custGeom>
            <a:avLst/>
            <a:gdLst>
              <a:gd name="connsiteX0" fmla="*/ 0 w 3753196"/>
              <a:gd name="connsiteY0" fmla="*/ 4975888 h 4975888"/>
              <a:gd name="connsiteX1" fmla="*/ 3753196 w 3753196"/>
              <a:gd name="connsiteY1" fmla="*/ 4975888 h 4975888"/>
              <a:gd name="connsiteX2" fmla="*/ 0 w 3753196"/>
              <a:gd name="connsiteY2" fmla="*/ 0 h 4975888"/>
            </a:gdLst>
            <a:ahLst/>
            <a:cxnLst>
              <a:cxn ang="0">
                <a:pos x="connsiteX0" y="connsiteY0"/>
              </a:cxn>
              <a:cxn ang="0">
                <a:pos x="connsiteX1" y="connsiteY1"/>
              </a:cxn>
              <a:cxn ang="0">
                <a:pos x="connsiteX2" y="connsiteY2"/>
              </a:cxn>
            </a:cxnLst>
            <a:rect l="l" t="t" r="r" b="b"/>
            <a:pathLst>
              <a:path w="3753196" h="4975888">
                <a:moveTo>
                  <a:pt x="0" y="4975888"/>
                </a:moveTo>
                <a:lnTo>
                  <a:pt x="3753196" y="4975888"/>
                </a:lnTo>
                <a:lnTo>
                  <a:pt x="0" y="0"/>
                </a:lnTo>
                <a:close/>
              </a:path>
            </a:pathLst>
          </a:custGeom>
          <a:gradFill>
            <a:gsLst>
              <a:gs pos="0">
                <a:schemeClr val="accent1"/>
              </a:gs>
              <a:gs pos="55000">
                <a:schemeClr val="accent4">
                  <a:alpha val="89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7" name="Straight Connector 6">
            <a:extLst>
              <a:ext uri="{FF2B5EF4-FFF2-40B4-BE49-F238E27FC236}">
                <a16:creationId xmlns:a16="http://schemas.microsoft.com/office/drawing/2014/main" id="{3518F3B1-4E5D-374B-A9A1-43C2D7A7B699}"/>
              </a:ext>
            </a:extLst>
          </p:cNvPr>
          <p:cNvCxnSpPr>
            <a:cxnSpLocks/>
          </p:cNvCxnSpPr>
          <p:nvPr/>
        </p:nvCxnSpPr>
        <p:spPr>
          <a:xfrm>
            <a:off x="524676" y="-27432"/>
            <a:ext cx="5310859" cy="6888754"/>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8" name="Freeform: Shape 22">
            <a:extLst>
              <a:ext uri="{FF2B5EF4-FFF2-40B4-BE49-F238E27FC236}">
                <a16:creationId xmlns:a16="http://schemas.microsoft.com/office/drawing/2014/main" id="{4EC12C6F-9ACF-F843-9F54-08FDF7D60757}"/>
              </a:ext>
            </a:extLst>
          </p:cNvPr>
          <p:cNvSpPr/>
          <p:nvPr/>
        </p:nvSpPr>
        <p:spPr>
          <a:xfrm>
            <a:off x="0" y="0"/>
            <a:ext cx="5711825" cy="6858000"/>
          </a:xfrm>
          <a:custGeom>
            <a:avLst/>
            <a:gdLst>
              <a:gd name="connsiteX0" fmla="*/ 0 w 5712299"/>
              <a:gd name="connsiteY0" fmla="*/ 0 h 6858000"/>
              <a:gd name="connsiteX1" fmla="*/ 416065 w 5712299"/>
              <a:gd name="connsiteY1" fmla="*/ 0 h 6858000"/>
              <a:gd name="connsiteX2" fmla="*/ 5712299 w 5712299"/>
              <a:gd name="connsiteY2" fmla="*/ 6858000 h 6858000"/>
              <a:gd name="connsiteX3" fmla="*/ 0 w 57122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12299" h="6858000">
                <a:moveTo>
                  <a:pt x="0" y="0"/>
                </a:moveTo>
                <a:lnTo>
                  <a:pt x="416065" y="0"/>
                </a:lnTo>
                <a:lnTo>
                  <a:pt x="5712299" y="6858000"/>
                </a:lnTo>
                <a:lnTo>
                  <a:pt x="0" y="6858000"/>
                </a:lnTo>
                <a:close/>
              </a:path>
            </a:pathLst>
          </a:custGeom>
          <a:gradFill>
            <a:gsLst>
              <a:gs pos="0">
                <a:schemeClr val="accent1"/>
              </a:gs>
              <a:gs pos="98000">
                <a:schemeClr val="accent4">
                  <a:alpha val="8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a:extLst>
              <a:ext uri="{FF2B5EF4-FFF2-40B4-BE49-F238E27FC236}">
                <a16:creationId xmlns:a16="http://schemas.microsoft.com/office/drawing/2014/main" id="{8FAEA57D-82AE-E845-8BD4-70D88FF53DA1}"/>
              </a:ext>
            </a:extLst>
          </p:cNvPr>
          <p:cNvCxnSpPr>
            <a:cxnSpLocks/>
          </p:cNvCxnSpPr>
          <p:nvPr/>
        </p:nvCxnSpPr>
        <p:spPr>
          <a:xfrm>
            <a:off x="662505" y="-27432"/>
            <a:ext cx="5321115" cy="6902057"/>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7"/>
          </p:nvPr>
        </p:nvSpPr>
        <p:spPr>
          <a:xfrm>
            <a:off x="4516208" y="1104861"/>
            <a:ext cx="7066192"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2" name="Text Placeholder 2"/>
          <p:cNvSpPr>
            <a:spLocks noGrp="1"/>
          </p:cNvSpPr>
          <p:nvPr>
            <p:ph type="body" sz="quarter" idx="18"/>
          </p:nvPr>
        </p:nvSpPr>
        <p:spPr>
          <a:xfrm>
            <a:off x="4516208" y="2767985"/>
            <a:ext cx="7066192" cy="661016"/>
          </a:xfrm>
          <a:prstGeom prst="rect">
            <a:avLst/>
          </a:prstGeom>
        </p:spPr>
        <p:txBody>
          <a:bodyPr/>
          <a:lstStyle>
            <a:lvl1pPr marL="0" indent="0">
              <a:spcBef>
                <a:spcPts val="0"/>
              </a:spcBef>
              <a:buNone/>
              <a:defRPr sz="1800" b="1">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22814304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Quote 6">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sp>
        <p:nvSpPr>
          <p:cNvPr id="4" name="Freeform: Shape 17">
            <a:extLst>
              <a:ext uri="{FF2B5EF4-FFF2-40B4-BE49-F238E27FC236}">
                <a16:creationId xmlns:a16="http://schemas.microsoft.com/office/drawing/2014/main" id="{243C096D-ADD3-344A-8BD0-508BC4D630BB}"/>
              </a:ext>
            </a:extLst>
          </p:cNvPr>
          <p:cNvSpPr/>
          <p:nvPr/>
        </p:nvSpPr>
        <p:spPr>
          <a:xfrm>
            <a:off x="7974013" y="4032250"/>
            <a:ext cx="4217987" cy="2835275"/>
          </a:xfrm>
          <a:custGeom>
            <a:avLst/>
            <a:gdLst>
              <a:gd name="connsiteX0" fmla="*/ 3712464 w 4218432"/>
              <a:gd name="connsiteY0" fmla="*/ 0 h 2834640"/>
              <a:gd name="connsiteX1" fmla="*/ 4218432 w 4218432"/>
              <a:gd name="connsiteY1" fmla="*/ 550449 h 2834640"/>
              <a:gd name="connsiteX2" fmla="*/ 4218432 w 4218432"/>
              <a:gd name="connsiteY2" fmla="*/ 2834640 h 2834640"/>
              <a:gd name="connsiteX3" fmla="*/ 0 w 4218432"/>
              <a:gd name="connsiteY3" fmla="*/ 2834640 h 2834640"/>
            </a:gdLst>
            <a:ahLst/>
            <a:cxnLst>
              <a:cxn ang="0">
                <a:pos x="connsiteX0" y="connsiteY0"/>
              </a:cxn>
              <a:cxn ang="0">
                <a:pos x="connsiteX1" y="connsiteY1"/>
              </a:cxn>
              <a:cxn ang="0">
                <a:pos x="connsiteX2" y="connsiteY2"/>
              </a:cxn>
              <a:cxn ang="0">
                <a:pos x="connsiteX3" y="connsiteY3"/>
              </a:cxn>
            </a:cxnLst>
            <a:rect l="l" t="t" r="r" b="b"/>
            <a:pathLst>
              <a:path w="4218432" h="2834640">
                <a:moveTo>
                  <a:pt x="3712464" y="0"/>
                </a:moveTo>
                <a:lnTo>
                  <a:pt x="4218432" y="550449"/>
                </a:lnTo>
                <a:lnTo>
                  <a:pt x="4218432" y="2834640"/>
                </a:lnTo>
                <a:lnTo>
                  <a:pt x="0" y="2834640"/>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Shape 11">
            <a:extLst>
              <a:ext uri="{FF2B5EF4-FFF2-40B4-BE49-F238E27FC236}">
                <a16:creationId xmlns:a16="http://schemas.microsoft.com/office/drawing/2014/main" id="{782F8A91-FA4B-C64B-A893-97CCE005A3A7}"/>
              </a:ext>
            </a:extLst>
          </p:cNvPr>
          <p:cNvSpPr/>
          <p:nvPr/>
        </p:nvSpPr>
        <p:spPr>
          <a:xfrm>
            <a:off x="4448175" y="0"/>
            <a:ext cx="7743825" cy="6861175"/>
          </a:xfrm>
          <a:custGeom>
            <a:avLst/>
            <a:gdLst>
              <a:gd name="connsiteX0" fmla="*/ 0 w 7743674"/>
              <a:gd name="connsiteY0" fmla="*/ 0 h 6860921"/>
              <a:gd name="connsiteX1" fmla="*/ 3597449 w 7743674"/>
              <a:gd name="connsiteY1" fmla="*/ 0 h 6860921"/>
              <a:gd name="connsiteX2" fmla="*/ 7743674 w 7743674"/>
              <a:gd name="connsiteY2" fmla="*/ 4608431 h 6860921"/>
              <a:gd name="connsiteX3" fmla="*/ 7743674 w 7743674"/>
              <a:gd name="connsiteY3" fmla="*/ 6860921 h 6860921"/>
              <a:gd name="connsiteX4" fmla="*/ 6077872 w 7743674"/>
              <a:gd name="connsiteY4" fmla="*/ 6853286 h 6860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3674" h="6860921">
                <a:moveTo>
                  <a:pt x="0" y="0"/>
                </a:moveTo>
                <a:lnTo>
                  <a:pt x="3597449" y="0"/>
                </a:lnTo>
                <a:lnTo>
                  <a:pt x="7743674" y="4608431"/>
                </a:lnTo>
                <a:lnTo>
                  <a:pt x="7743674" y="6860921"/>
                </a:lnTo>
                <a:lnTo>
                  <a:pt x="6077872" y="6853286"/>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 name="Straight Connector 5">
            <a:extLst>
              <a:ext uri="{FF2B5EF4-FFF2-40B4-BE49-F238E27FC236}">
                <a16:creationId xmlns:a16="http://schemas.microsoft.com/office/drawing/2014/main" id="{BF269A9B-DC9A-F343-8871-9691D71D0589}"/>
              </a:ext>
            </a:extLst>
          </p:cNvPr>
          <p:cNvCxnSpPr>
            <a:cxnSpLocks/>
          </p:cNvCxnSpPr>
          <p:nvPr/>
        </p:nvCxnSpPr>
        <p:spPr>
          <a:xfrm flipH="1" flipV="1">
            <a:off x="4339771" y="19781"/>
            <a:ext cx="6056958" cy="6844153"/>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7" name="Picture 7">
            <a:extLst>
              <a:ext uri="{FF2B5EF4-FFF2-40B4-BE49-F238E27FC236}">
                <a16:creationId xmlns:a16="http://schemas.microsoft.com/office/drawing/2014/main" id="{25F6798F-B3A2-2546-A976-E3C396B3F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sz="quarter" idx="16"/>
          </p:nvPr>
        </p:nvSpPr>
        <p:spPr>
          <a:xfrm>
            <a:off x="609599" y="2787650"/>
            <a:ext cx="5669280" cy="2498725"/>
          </a:xfrm>
          <a:prstGeom prst="rect">
            <a:avLst/>
          </a:prstGeom>
        </p:spPr>
        <p:txBody>
          <a:bodyPr/>
          <a:lstStyle>
            <a:lvl1pPr marL="0" indent="0">
              <a:lnSpc>
                <a:spcPct val="100000"/>
              </a:lnSpc>
              <a:spcBef>
                <a:spcPts val="0"/>
              </a:spcBef>
              <a:buNone/>
              <a:defRPr sz="5400" b="1">
                <a:solidFill>
                  <a:srgbClr val="FFFFFF"/>
                </a:solidFill>
                <a:latin typeface="Arial" panose="020B0604020202020204" pitchFamily="34" charset="0"/>
                <a:cs typeface="Arial" panose="020B0604020202020204" pitchFamily="34" charset="0"/>
              </a:defRPr>
            </a:lvl1pPr>
            <a:lvl2pPr>
              <a:defRPr sz="5400" b="1"/>
            </a:lvl2pPr>
            <a:lvl3pPr>
              <a:defRPr sz="5400" b="1"/>
            </a:lvl3pPr>
            <a:lvl4pPr>
              <a:defRPr sz="5400" b="1"/>
            </a:lvl4pPr>
            <a:lvl5pPr>
              <a:defRPr sz="5400" b="1"/>
            </a:lvl5pPr>
          </a:lstStyle>
          <a:p>
            <a:pPr lvl="0"/>
            <a:r>
              <a:rPr lang="en-US"/>
              <a:t>Click to edit Master text styles</a:t>
            </a:r>
          </a:p>
        </p:txBody>
      </p:sp>
    </p:spTree>
    <p:extLst>
      <p:ext uri="{BB962C8B-B14F-4D97-AF65-F5344CB8AC3E}">
        <p14:creationId xmlns:p14="http://schemas.microsoft.com/office/powerpoint/2010/main" val="396602580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 Content / Video ">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sp>
        <p:nvSpPr>
          <p:cNvPr id="7" name="Freeform: Shape 36">
            <a:extLst>
              <a:ext uri="{FF2B5EF4-FFF2-40B4-BE49-F238E27FC236}">
                <a16:creationId xmlns:a16="http://schemas.microsoft.com/office/drawing/2014/main" id="{425614B5-F140-844E-88CD-256CC64D2A3A}"/>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reeform: Shape 34">
            <a:extLst>
              <a:ext uri="{FF2B5EF4-FFF2-40B4-BE49-F238E27FC236}">
                <a16:creationId xmlns:a16="http://schemas.microsoft.com/office/drawing/2014/main" id="{D345DE99-9168-8749-BA19-FA6F7ECABDC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9" name="Picture 5">
            <a:extLst>
              <a:ext uri="{FF2B5EF4-FFF2-40B4-BE49-F238E27FC236}">
                <a16:creationId xmlns:a16="http://schemas.microsoft.com/office/drawing/2014/main" id="{2A3C6AF6-EBC0-8B44-8662-9F0EC2A04C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a:extLst>
              <a:ext uri="{FF2B5EF4-FFF2-40B4-BE49-F238E27FC236}">
                <a16:creationId xmlns:a16="http://schemas.microsoft.com/office/drawing/2014/main" id="{AF4E693D-4FC5-2545-8859-3163830AD3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60979"/>
          <a:stretch>
            <a:fillRect/>
          </a:stretch>
        </p:blipFill>
        <p:spPr bwMode="auto">
          <a:xfrm>
            <a:off x="0" y="6775450"/>
            <a:ext cx="12192000"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reeform: Shape 16">
            <a:extLst>
              <a:ext uri="{FF2B5EF4-FFF2-40B4-BE49-F238E27FC236}">
                <a16:creationId xmlns:a16="http://schemas.microsoft.com/office/drawing/2014/main" id="{AA1FC689-4875-FB43-AC57-3BD2F05273FA}"/>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FFFFFF"/>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15"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FFFFFF"/>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16" name="Content Placeholder 2"/>
          <p:cNvSpPr>
            <a:spLocks noGrp="1"/>
          </p:cNvSpPr>
          <p:nvPr>
            <p:ph sz="quarter" idx="2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spcBef>
                <a:spcPts val="500"/>
              </a:spcBef>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spcBef>
                <a:spcPts val="500"/>
              </a:spcBef>
              <a:defRPr sz="1400">
                <a:solidFill>
                  <a:schemeClr val="bg1"/>
                </a:solidFill>
                <a:latin typeface="Arial" panose="020B0604020202020204" pitchFamily="34" charset="0"/>
                <a:cs typeface="Arial" panose="020B0604020202020204" pitchFamily="34" charset="0"/>
              </a:defRPr>
            </a:lvl4pPr>
            <a:lvl5pPr marL="1146175" indent="-231775">
              <a:spcBef>
                <a:spcPts val="500"/>
              </a:spcBef>
              <a:defRPr sz="140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Media Placeholder 2"/>
          <p:cNvSpPr>
            <a:spLocks noGrp="1"/>
          </p:cNvSpPr>
          <p:nvPr>
            <p:ph type="media" sz="quarter" idx="24"/>
          </p:nvPr>
        </p:nvSpPr>
        <p:spPr>
          <a:xfrm>
            <a:off x="609600" y="1471584"/>
            <a:ext cx="8107182" cy="4443480"/>
          </a:xfrm>
          <a:prstGeom prst="rect">
            <a:avLst/>
          </a:prstGeom>
          <a:effectLst>
            <a:softEdge rad="0"/>
          </a:effectLst>
        </p:spPr>
        <p:txBody>
          <a:bodyPr anchor="ctr"/>
          <a:lstStyle>
            <a:lvl1pPr marL="0" indent="0" algn="ctr">
              <a:buNone/>
              <a:defRPr>
                <a:solidFill>
                  <a:srgbClr val="FFFFFF"/>
                </a:solidFill>
              </a:defRPr>
            </a:lvl1pPr>
          </a:lstStyle>
          <a:p>
            <a:pPr lvl="0"/>
            <a:r>
              <a:rPr lang="en-US" noProof="0"/>
              <a:t>Click icon to add media</a:t>
            </a:r>
            <a:endParaRPr lang="en-US" noProof="0" dirty="0"/>
          </a:p>
        </p:txBody>
      </p:sp>
      <p:sp>
        <p:nvSpPr>
          <p:cNvPr id="12" name="Text Placeholder 2"/>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10260813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_Title / Content / Video ">
    <p:bg>
      <p:bgPr>
        <a:gradFill>
          <a:gsLst>
            <a:gs pos="100000">
              <a:schemeClr val="tx1"/>
            </a:gs>
            <a:gs pos="9000">
              <a:schemeClr val="accent4"/>
            </a:gs>
          </a:gsLst>
          <a:lin ang="14400000" scaled="0"/>
        </a:gra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F4B077E5-E609-4C17-8B6A-CF0BD3BD978F}"/>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66640645-9C01-4014-ACB6-CFEC73305AA1}"/>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02F2CA31-ACC6-4DB3-A513-DA544EF904F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14" name="Text Placeholder 2">
            <a:extLst>
              <a:ext uri="{FF2B5EF4-FFF2-40B4-BE49-F238E27FC236}">
                <a16:creationId xmlns:a16="http://schemas.microsoft.com/office/drawing/2014/main" id="{C4354659-C908-4A17-9232-5C7E621292D5}"/>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chemeClr val="bg1"/>
                </a:solidFill>
              </a:defRPr>
            </a:lvl1pPr>
          </a:lstStyle>
          <a:p>
            <a:pPr lvl="0"/>
            <a:r>
              <a:rPr lang="en-US"/>
              <a:t>Click to add sub-title</a:t>
            </a:r>
            <a:endParaRPr lang="en-GB"/>
          </a:p>
        </p:txBody>
      </p:sp>
      <p:sp>
        <p:nvSpPr>
          <p:cNvPr id="15" name="Title 1">
            <a:extLst>
              <a:ext uri="{FF2B5EF4-FFF2-40B4-BE49-F238E27FC236}">
                <a16:creationId xmlns:a16="http://schemas.microsoft.com/office/drawing/2014/main" id="{3CEBA134-1D60-44D3-A84D-91E2966DE40C}"/>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a:t>Click to add title</a:t>
            </a:r>
          </a:p>
        </p:txBody>
      </p:sp>
      <p:sp>
        <p:nvSpPr>
          <p:cNvPr id="16" name="Content Placeholder 2">
            <a:extLst>
              <a:ext uri="{FF2B5EF4-FFF2-40B4-BE49-F238E27FC236}">
                <a16:creationId xmlns:a16="http://schemas.microsoft.com/office/drawing/2014/main" id="{D1D9A821-078D-43B9-8464-538D8E012862}"/>
              </a:ext>
            </a:extLst>
          </p:cNvPr>
          <p:cNvSpPr>
            <a:spLocks noGrp="1"/>
          </p:cNvSpPr>
          <p:nvPr>
            <p:ph sz="quarter" idx="21" hasCustomPrompt="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defRPr>
            </a:lvl1pPr>
            <a:lvl2pPr marL="465138" indent="-233363">
              <a:spcBef>
                <a:spcPts val="500"/>
              </a:spcBef>
              <a:defRPr sz="1600">
                <a:solidFill>
                  <a:schemeClr val="bg1"/>
                </a:solidFill>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defRPr>
            </a:lvl3pPr>
            <a:lvl4pPr marL="914400" indent="-231775">
              <a:spcBef>
                <a:spcPts val="500"/>
              </a:spcBef>
              <a:defRPr sz="1400">
                <a:solidFill>
                  <a:schemeClr val="bg1"/>
                </a:solidFill>
              </a:defRPr>
            </a:lvl4pPr>
            <a:lvl5pPr marL="1146175" indent="-231775">
              <a:spcBef>
                <a:spcPts val="500"/>
              </a:spcBef>
              <a:defRPr sz="1400">
                <a:solidFill>
                  <a:schemeClr val="bg1"/>
                </a:solidFill>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 name="Media Placeholder 2">
            <a:extLst>
              <a:ext uri="{FF2B5EF4-FFF2-40B4-BE49-F238E27FC236}">
                <a16:creationId xmlns:a16="http://schemas.microsoft.com/office/drawing/2014/main" id="{3366D18E-8AA5-4690-BA85-84E71374D53A}"/>
              </a:ext>
            </a:extLst>
          </p:cNvPr>
          <p:cNvSpPr>
            <a:spLocks noGrp="1"/>
          </p:cNvSpPr>
          <p:nvPr>
            <p:ph type="media" sz="quarter" idx="24" hasCustomPrompt="1"/>
          </p:nvPr>
        </p:nvSpPr>
        <p:spPr>
          <a:xfrm>
            <a:off x="609600" y="1471584"/>
            <a:ext cx="8107182" cy="4443480"/>
          </a:xfrm>
          <a:prstGeom prst="rect">
            <a:avLst/>
          </a:prstGeom>
          <a:effectLst>
            <a:softEdge rad="0"/>
          </a:effectLst>
        </p:spPr>
        <p:txBody>
          <a:bodyPr anchor="ctr"/>
          <a:lstStyle>
            <a:lvl1pPr marL="0" indent="0" algn="ctr">
              <a:buNone/>
              <a:defRPr>
                <a:solidFill>
                  <a:schemeClr val="bg1"/>
                </a:solidFill>
              </a:defRPr>
            </a:lvl1pPr>
          </a:lstStyle>
          <a:p>
            <a:r>
              <a:rPr lang="en-US" dirty="0"/>
              <a:t>Click to insert video</a:t>
            </a:r>
          </a:p>
        </p:txBody>
      </p:sp>
      <p:sp>
        <p:nvSpPr>
          <p:cNvPr id="12" name="Text Placeholder 2">
            <a:extLst>
              <a:ext uri="{FF2B5EF4-FFF2-40B4-BE49-F238E27FC236}">
                <a16:creationId xmlns:a16="http://schemas.microsoft.com/office/drawing/2014/main" id="{38BCB93E-1DD3-D242-AFF8-8CD8BC6569A6}"/>
              </a:ext>
            </a:extLst>
          </p:cNvPr>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chemeClr val="bg1"/>
                </a:solidFill>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endParaRPr lang="en-US"/>
          </a:p>
        </p:txBody>
      </p:sp>
      <p:pic>
        <p:nvPicPr>
          <p:cNvPr id="17" name="Picture 16">
            <a:extLst>
              <a:ext uri="{FF2B5EF4-FFF2-40B4-BE49-F238E27FC236}">
                <a16:creationId xmlns:a16="http://schemas.microsoft.com/office/drawing/2014/main" id="{942B02E5-9833-2645-ADA3-40296A7687F6}"/>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0" y="6781800"/>
            <a:ext cx="12192000" cy="76200"/>
          </a:xfrm>
          <a:prstGeom prst="rect">
            <a:avLst/>
          </a:prstGeom>
        </p:spPr>
      </p:pic>
    </p:spTree>
    <p:extLst>
      <p:ext uri="{BB962C8B-B14F-4D97-AF65-F5344CB8AC3E}">
        <p14:creationId xmlns:p14="http://schemas.microsoft.com/office/powerpoint/2010/main" val="34458935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W Photo and Map">
    <p:spTree>
      <p:nvGrpSpPr>
        <p:cNvPr id="1" name=""/>
        <p:cNvGrpSpPr/>
        <p:nvPr/>
      </p:nvGrpSpPr>
      <p:grpSpPr>
        <a:xfrm>
          <a:off x="0" y="0"/>
          <a:ext cx="0" cy="0"/>
          <a:chOff x="0" y="0"/>
          <a:chExt cx="0" cy="0"/>
        </a:xfrm>
      </p:grpSpPr>
      <p:pic>
        <p:nvPicPr>
          <p:cNvPr id="4" name="Construction Photo" descr="A car driving down a dirt road&#10;&#10;Description automatically generated">
            <a:extLst>
              <a:ext uri="{FF2B5EF4-FFF2-40B4-BE49-F238E27FC236}">
                <a16:creationId xmlns:a16="http://schemas.microsoft.com/office/drawing/2014/main" id="{79838A24-01D9-E446-ACD4-C0C04210F224}"/>
              </a:ext>
            </a:extLst>
          </p:cNvPr>
          <p:cNvPicPr>
            <a:picLocks noChangeAspect="1"/>
          </p:cNvPicPr>
          <p:nvPr userDrawn="1"/>
        </p:nvPicPr>
        <p:blipFill rotWithShape="1">
          <a:blip r:embed="rId2"/>
          <a:srcRect l="38738" t="-769" r="-301" b="769"/>
          <a:stretch/>
        </p:blipFill>
        <p:spPr>
          <a:xfrm>
            <a:off x="-1264617" y="-102070"/>
            <a:ext cx="6431240" cy="7062141"/>
          </a:xfrm>
          <a:prstGeom prst="rect">
            <a:avLst/>
          </a:prstGeom>
        </p:spPr>
      </p:pic>
      <p:sp>
        <p:nvSpPr>
          <p:cNvPr id="6" name="Gradient Background">
            <a:extLst>
              <a:ext uri="{FF2B5EF4-FFF2-40B4-BE49-F238E27FC236}">
                <a16:creationId xmlns:a16="http://schemas.microsoft.com/office/drawing/2014/main" id="{2713BF84-825A-6745-9675-DA8041DE4775}"/>
              </a:ext>
            </a:extLst>
          </p:cNvPr>
          <p:cNvSpPr/>
          <p:nvPr userDrawn="1"/>
        </p:nvSpPr>
        <p:spPr>
          <a:xfrm flipV="1">
            <a:off x="2267478" y="-150566"/>
            <a:ext cx="9941591" cy="7141230"/>
          </a:xfrm>
          <a:custGeom>
            <a:avLst/>
            <a:gdLst>
              <a:gd name="connsiteX0" fmla="*/ 0 w 11727979"/>
              <a:gd name="connsiteY0" fmla="*/ 6886364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0" fmla="*/ 0 w 11727979"/>
              <a:gd name="connsiteY0" fmla="*/ 6865738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7" fmla="*/ 0 w 11727979"/>
              <a:gd name="connsiteY7" fmla="*/ 6865738 h 6886364"/>
              <a:gd name="connsiteX0" fmla="*/ 0 w 11727979"/>
              <a:gd name="connsiteY0" fmla="*/ 6865738 h 6886364"/>
              <a:gd name="connsiteX1" fmla="*/ 3405353 w 11727979"/>
              <a:gd name="connsiteY1" fmla="*/ 6886364 h 6886364"/>
              <a:gd name="connsiteX2" fmla="*/ 11727979 w 11727979"/>
              <a:gd name="connsiteY2" fmla="*/ 6858000 h 6886364"/>
              <a:gd name="connsiteX3" fmla="*/ 11727979 w 11727979"/>
              <a:gd name="connsiteY3" fmla="*/ 0 h 6886364"/>
              <a:gd name="connsiteX4" fmla="*/ 3385858 w 11727979"/>
              <a:gd name="connsiteY4" fmla="*/ 0 h 6886364"/>
              <a:gd name="connsiteX5" fmla="*/ 3385858 w 11727979"/>
              <a:gd name="connsiteY5" fmla="*/ 69272 h 6886364"/>
              <a:gd name="connsiteX6" fmla="*/ 0 w 11727979"/>
              <a:gd name="connsiteY6" fmla="*/ 6865738 h 6886364"/>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0 h 6872613"/>
              <a:gd name="connsiteX5" fmla="*/ 3385858 w 11727979"/>
              <a:gd name="connsiteY5" fmla="*/ 69272 h 6872613"/>
              <a:gd name="connsiteX6" fmla="*/ 0 w 11727979"/>
              <a:gd name="connsiteY6"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69272 h 6872613"/>
              <a:gd name="connsiteX5" fmla="*/ 0 w 11727979"/>
              <a:gd name="connsiteY5"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99608 w 11727979"/>
              <a:gd name="connsiteY4" fmla="*/ 520 h 6872613"/>
              <a:gd name="connsiteX5" fmla="*/ 0 w 11727979"/>
              <a:gd name="connsiteY5" fmla="*/ 6865738 h 687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7979" h="6872613">
                <a:moveTo>
                  <a:pt x="0" y="6865738"/>
                </a:moveTo>
                <a:lnTo>
                  <a:pt x="3398477" y="6872613"/>
                </a:lnTo>
                <a:lnTo>
                  <a:pt x="11727979" y="6858000"/>
                </a:lnTo>
                <a:lnTo>
                  <a:pt x="11727979" y="0"/>
                </a:lnTo>
                <a:lnTo>
                  <a:pt x="3399608" y="520"/>
                </a:lnTo>
                <a:lnTo>
                  <a:pt x="0" y="6865738"/>
                </a:lnTo>
                <a:close/>
              </a:path>
            </a:pathLst>
          </a:custGeom>
          <a:gradFill flip="none" rotWithShape="0">
            <a:gsLst>
              <a:gs pos="44000">
                <a:srgbClr val="002838"/>
              </a:gs>
              <a:gs pos="100000">
                <a:schemeClr val="accent1">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7" name="MAP PNG" descr="A close up of a coral&#10;&#10;Description automatically generated">
            <a:extLst>
              <a:ext uri="{FF2B5EF4-FFF2-40B4-BE49-F238E27FC236}">
                <a16:creationId xmlns:a16="http://schemas.microsoft.com/office/drawing/2014/main" id="{F7E3F620-5844-CD43-A2CD-6E6A910FA3F6}"/>
              </a:ext>
            </a:extLst>
          </p:cNvPr>
          <p:cNvPicPr>
            <a:picLocks noChangeAspect="1"/>
          </p:cNvPicPr>
          <p:nvPr userDrawn="1"/>
        </p:nvPicPr>
        <p:blipFill rotWithShape="1">
          <a:blip r:embed="rId3"/>
          <a:srcRect t="10593" r="39101"/>
          <a:stretch/>
        </p:blipFill>
        <p:spPr>
          <a:xfrm>
            <a:off x="7084570" y="-530071"/>
            <a:ext cx="5824131" cy="7930901"/>
          </a:xfrm>
          <a:prstGeom prst="rect">
            <a:avLst/>
          </a:prstGeom>
        </p:spPr>
      </p:pic>
      <p:sp>
        <p:nvSpPr>
          <p:cNvPr id="3" name="Subtitle">
            <a:extLst>
              <a:ext uri="{FF2B5EF4-FFF2-40B4-BE49-F238E27FC236}">
                <a16:creationId xmlns:a16="http://schemas.microsoft.com/office/drawing/2014/main" id="{F5D48AAB-C1EB-0147-A75A-BC7AA5FC59B0}"/>
              </a:ext>
            </a:extLst>
          </p:cNvPr>
          <p:cNvSpPr>
            <a:spLocks noGrp="1"/>
          </p:cNvSpPr>
          <p:nvPr>
            <p:ph type="subTitle" idx="1" hasCustomPrompt="1"/>
          </p:nvPr>
        </p:nvSpPr>
        <p:spPr>
          <a:xfrm>
            <a:off x="4566812" y="3886943"/>
            <a:ext cx="5357710" cy="761637"/>
          </a:xfrm>
        </p:spPr>
        <p:txBody>
          <a:bodyPr/>
          <a:lstStyle>
            <a:lvl1pPr marL="0" indent="0" algn="l">
              <a:buNone/>
              <a:defRPr sz="2400" b="0" i="0" spc="3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
            <a:extLst>
              <a:ext uri="{FF2B5EF4-FFF2-40B4-BE49-F238E27FC236}">
                <a16:creationId xmlns:a16="http://schemas.microsoft.com/office/drawing/2014/main" id="{BED5767F-E65C-8447-AEA1-483AD242535F}"/>
              </a:ext>
            </a:extLst>
          </p:cNvPr>
          <p:cNvSpPr>
            <a:spLocks noGrp="1"/>
          </p:cNvSpPr>
          <p:nvPr>
            <p:ph type="ctrTitle" hasCustomPrompt="1"/>
          </p:nvPr>
        </p:nvSpPr>
        <p:spPr>
          <a:xfrm>
            <a:off x="4566812" y="1869174"/>
            <a:ext cx="5357710" cy="1808748"/>
          </a:xfrm>
        </p:spPr>
        <p:txBody>
          <a:bodyPr anchor="b">
            <a:normAutofit/>
          </a:bodyPr>
          <a:lstStyle>
            <a:lvl1pPr algn="l">
              <a:defRPr sz="4000" b="1" i="0" spc="300">
                <a:latin typeface="Arial" panose="020B0604020202020204" pitchFamily="34" charset="0"/>
                <a:cs typeface="Arial" panose="020B0604020202020204" pitchFamily="34" charset="0"/>
              </a:defRPr>
            </a:lvl1pPr>
          </a:lstStyle>
          <a:p>
            <a:r>
              <a:rPr lang="en-US"/>
              <a:t>CLICK TO EDIT MASTER TITLE STYLE</a:t>
            </a:r>
          </a:p>
        </p:txBody>
      </p:sp>
      <p:pic>
        <p:nvPicPr>
          <p:cNvPr id="8" name="Picture 7" descr="Shape, background pattern&#10;&#10;Description automatically generated">
            <a:extLst>
              <a:ext uri="{FF2B5EF4-FFF2-40B4-BE49-F238E27FC236}">
                <a16:creationId xmlns:a16="http://schemas.microsoft.com/office/drawing/2014/main" id="{3B13D272-218D-4221-B84B-FDEA8C676886}"/>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673194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er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4152AA-F941-F248-AA47-971C17608F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a:extLst>
              <a:ext uri="{FF2B5EF4-FFF2-40B4-BE49-F238E27FC236}">
                <a16:creationId xmlns:a16="http://schemas.microsoft.com/office/drawing/2014/main" id="{F026AEBE-3758-2042-A57C-526AD2F03F7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8"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9"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0202124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W Photo Placeholder">
    <p:bg>
      <p:bgPr>
        <a:gradFill>
          <a:gsLst>
            <a:gs pos="45000">
              <a:srgbClr val="002838"/>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sp>
        <p:nvSpPr>
          <p:cNvPr id="11" name="Picture Placeholder ">
            <a:extLst>
              <a:ext uri="{FF2B5EF4-FFF2-40B4-BE49-F238E27FC236}">
                <a16:creationId xmlns:a16="http://schemas.microsoft.com/office/drawing/2014/main" id="{BC663B66-7D36-C24F-B101-E7F09D285635}"/>
              </a:ext>
            </a:extLst>
          </p:cNvPr>
          <p:cNvSpPr>
            <a:spLocks noGrp="1"/>
          </p:cNvSpPr>
          <p:nvPr>
            <p:ph type="pic" sz="quarter" idx="10"/>
          </p:nvPr>
        </p:nvSpPr>
        <p:spPr>
          <a:xfrm>
            <a:off x="0" y="-33166"/>
            <a:ext cx="5452533" cy="6924332"/>
          </a:xfrm>
        </p:spPr>
        <p:txBody>
          <a:bodyPr/>
          <a:lstStyle/>
          <a:p>
            <a:endParaRPr lang="en-US"/>
          </a:p>
        </p:txBody>
      </p:sp>
      <p:sp>
        <p:nvSpPr>
          <p:cNvPr id="6" name="BACKGROUND">
            <a:extLst>
              <a:ext uri="{FF2B5EF4-FFF2-40B4-BE49-F238E27FC236}">
                <a16:creationId xmlns:a16="http://schemas.microsoft.com/office/drawing/2014/main" id="{2713BF84-825A-6745-9675-DA8041DE4775}"/>
              </a:ext>
            </a:extLst>
          </p:cNvPr>
          <p:cNvSpPr/>
          <p:nvPr userDrawn="1"/>
        </p:nvSpPr>
        <p:spPr>
          <a:xfrm flipV="1">
            <a:off x="2267478" y="-150566"/>
            <a:ext cx="9941591" cy="7141230"/>
          </a:xfrm>
          <a:custGeom>
            <a:avLst/>
            <a:gdLst>
              <a:gd name="connsiteX0" fmla="*/ 0 w 11727979"/>
              <a:gd name="connsiteY0" fmla="*/ 6886364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0" fmla="*/ 0 w 11727979"/>
              <a:gd name="connsiteY0" fmla="*/ 6865738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7" fmla="*/ 0 w 11727979"/>
              <a:gd name="connsiteY7" fmla="*/ 6865738 h 6886364"/>
              <a:gd name="connsiteX0" fmla="*/ 0 w 11727979"/>
              <a:gd name="connsiteY0" fmla="*/ 6865738 h 6886364"/>
              <a:gd name="connsiteX1" fmla="*/ 3405353 w 11727979"/>
              <a:gd name="connsiteY1" fmla="*/ 6886364 h 6886364"/>
              <a:gd name="connsiteX2" fmla="*/ 11727979 w 11727979"/>
              <a:gd name="connsiteY2" fmla="*/ 6858000 h 6886364"/>
              <a:gd name="connsiteX3" fmla="*/ 11727979 w 11727979"/>
              <a:gd name="connsiteY3" fmla="*/ 0 h 6886364"/>
              <a:gd name="connsiteX4" fmla="*/ 3385858 w 11727979"/>
              <a:gd name="connsiteY4" fmla="*/ 0 h 6886364"/>
              <a:gd name="connsiteX5" fmla="*/ 3385858 w 11727979"/>
              <a:gd name="connsiteY5" fmla="*/ 69272 h 6886364"/>
              <a:gd name="connsiteX6" fmla="*/ 0 w 11727979"/>
              <a:gd name="connsiteY6" fmla="*/ 6865738 h 6886364"/>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0 h 6872613"/>
              <a:gd name="connsiteX5" fmla="*/ 3385858 w 11727979"/>
              <a:gd name="connsiteY5" fmla="*/ 69272 h 6872613"/>
              <a:gd name="connsiteX6" fmla="*/ 0 w 11727979"/>
              <a:gd name="connsiteY6"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69272 h 6872613"/>
              <a:gd name="connsiteX5" fmla="*/ 0 w 11727979"/>
              <a:gd name="connsiteY5"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99608 w 11727979"/>
              <a:gd name="connsiteY4" fmla="*/ 520 h 6872613"/>
              <a:gd name="connsiteX5" fmla="*/ 0 w 11727979"/>
              <a:gd name="connsiteY5" fmla="*/ 6865738 h 687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7979" h="6872613">
                <a:moveTo>
                  <a:pt x="0" y="6865738"/>
                </a:moveTo>
                <a:lnTo>
                  <a:pt x="3398477" y="6872613"/>
                </a:lnTo>
                <a:lnTo>
                  <a:pt x="11727979" y="6858000"/>
                </a:lnTo>
                <a:lnTo>
                  <a:pt x="11727979" y="0"/>
                </a:lnTo>
                <a:lnTo>
                  <a:pt x="3399608" y="520"/>
                </a:lnTo>
                <a:lnTo>
                  <a:pt x="0" y="6865738"/>
                </a:lnTo>
                <a:close/>
              </a:path>
            </a:pathLst>
          </a:custGeom>
          <a:gradFill flip="none" rotWithShape="0">
            <a:gsLst>
              <a:gs pos="44000">
                <a:srgbClr val="001C22"/>
              </a:gs>
              <a:gs pos="100000">
                <a:schemeClr val="accent1">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7" name="MAP PNG" descr="A close up of a coral&#10;&#10;Description automatically generated">
            <a:extLst>
              <a:ext uri="{FF2B5EF4-FFF2-40B4-BE49-F238E27FC236}">
                <a16:creationId xmlns:a16="http://schemas.microsoft.com/office/drawing/2014/main" id="{F7E3F620-5844-CD43-A2CD-6E6A910FA3F6}"/>
              </a:ext>
            </a:extLst>
          </p:cNvPr>
          <p:cNvPicPr>
            <a:picLocks noChangeAspect="1"/>
          </p:cNvPicPr>
          <p:nvPr userDrawn="1"/>
        </p:nvPicPr>
        <p:blipFill rotWithShape="1">
          <a:blip r:embed="rId2"/>
          <a:srcRect t="10593" r="39101"/>
          <a:stretch/>
        </p:blipFill>
        <p:spPr>
          <a:xfrm>
            <a:off x="7084570" y="-530071"/>
            <a:ext cx="5824131" cy="7930901"/>
          </a:xfrm>
          <a:prstGeom prst="rect">
            <a:avLst/>
          </a:prstGeom>
        </p:spPr>
      </p:pic>
      <p:sp>
        <p:nvSpPr>
          <p:cNvPr id="3" name="Subtitle">
            <a:extLst>
              <a:ext uri="{FF2B5EF4-FFF2-40B4-BE49-F238E27FC236}">
                <a16:creationId xmlns:a16="http://schemas.microsoft.com/office/drawing/2014/main" id="{F5D48AAB-C1EB-0147-A75A-BC7AA5FC59B0}"/>
              </a:ext>
            </a:extLst>
          </p:cNvPr>
          <p:cNvSpPr>
            <a:spLocks noGrp="1"/>
          </p:cNvSpPr>
          <p:nvPr>
            <p:ph type="subTitle" idx="1" hasCustomPrompt="1"/>
          </p:nvPr>
        </p:nvSpPr>
        <p:spPr>
          <a:xfrm>
            <a:off x="4566812" y="3886943"/>
            <a:ext cx="5357710" cy="761637"/>
          </a:xfrm>
        </p:spPr>
        <p:txBody>
          <a:bodyPr/>
          <a:lstStyle>
            <a:lvl1pPr marL="0" indent="0" algn="l">
              <a:buNone/>
              <a:defRPr sz="2400" b="0" i="0" spc="3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
            <a:extLst>
              <a:ext uri="{FF2B5EF4-FFF2-40B4-BE49-F238E27FC236}">
                <a16:creationId xmlns:a16="http://schemas.microsoft.com/office/drawing/2014/main" id="{BED5767F-E65C-8447-AEA1-483AD242535F}"/>
              </a:ext>
            </a:extLst>
          </p:cNvPr>
          <p:cNvSpPr>
            <a:spLocks noGrp="1"/>
          </p:cNvSpPr>
          <p:nvPr>
            <p:ph type="ctrTitle" hasCustomPrompt="1"/>
          </p:nvPr>
        </p:nvSpPr>
        <p:spPr>
          <a:xfrm>
            <a:off x="4566812" y="1869174"/>
            <a:ext cx="5357710" cy="1808748"/>
          </a:xfrm>
        </p:spPr>
        <p:txBody>
          <a:bodyPr anchor="b">
            <a:normAutofit/>
          </a:bodyPr>
          <a:lstStyle>
            <a:lvl1pPr algn="l">
              <a:defRPr sz="4000" b="1" i="0" spc="30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4287748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ypographical Map">
    <p:spTree>
      <p:nvGrpSpPr>
        <p:cNvPr id="1" name=""/>
        <p:cNvGrpSpPr/>
        <p:nvPr/>
      </p:nvGrpSpPr>
      <p:grpSpPr>
        <a:xfrm>
          <a:off x="0" y="0"/>
          <a:ext cx="0" cy="0"/>
          <a:chOff x="0" y="0"/>
          <a:chExt cx="0" cy="0"/>
        </a:xfrm>
      </p:grpSpPr>
      <p:pic>
        <p:nvPicPr>
          <p:cNvPr id="7" name="Picture 6" descr="Shape, background pattern&#10;&#10;Description automatically generated">
            <a:extLst>
              <a:ext uri="{FF2B5EF4-FFF2-40B4-BE49-F238E27FC236}">
                <a16:creationId xmlns:a16="http://schemas.microsoft.com/office/drawing/2014/main" id="{86E64699-47DE-48FF-8B03-71C47BF0A59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Photo" descr="A close up of a rock&#10;&#10;Description automatically generated">
            <a:extLst>
              <a:ext uri="{FF2B5EF4-FFF2-40B4-BE49-F238E27FC236}">
                <a16:creationId xmlns:a16="http://schemas.microsoft.com/office/drawing/2014/main" id="{EE3927F6-9F62-4D4A-A8F0-1C4D49B25B23}"/>
              </a:ext>
            </a:extLst>
          </p:cNvPr>
          <p:cNvPicPr>
            <a:picLocks noChangeAspect="1"/>
          </p:cNvPicPr>
          <p:nvPr userDrawn="1"/>
        </p:nvPicPr>
        <p:blipFill>
          <a:blip r:embed="rId3"/>
          <a:srcRect l="34891"/>
          <a:stretch>
            <a:fillRect/>
          </a:stretch>
        </p:blipFill>
        <p:spPr>
          <a:xfrm>
            <a:off x="7726825" y="0"/>
            <a:ext cx="4465175" cy="6858000"/>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465175" h="6858000">
                <a:moveTo>
                  <a:pt x="0" y="0"/>
                </a:moveTo>
                <a:lnTo>
                  <a:pt x="4465175" y="0"/>
                </a:lnTo>
                <a:lnTo>
                  <a:pt x="4465175" y="6858000"/>
                </a:lnTo>
                <a:lnTo>
                  <a:pt x="1277184" y="6858000"/>
                </a:lnTo>
                <a:lnTo>
                  <a:pt x="1276745" y="6853271"/>
                </a:lnTo>
                <a:cubicBezTo>
                  <a:pt x="1266231" y="6730125"/>
                  <a:pt x="1228903" y="6661807"/>
                  <a:pt x="1195957" y="6601548"/>
                </a:cubicBezTo>
                <a:cubicBezTo>
                  <a:pt x="1184040" y="6579739"/>
                  <a:pt x="1172736" y="6559156"/>
                  <a:pt x="1163360" y="6537260"/>
                </a:cubicBezTo>
                <a:cubicBezTo>
                  <a:pt x="1130852" y="6461060"/>
                  <a:pt x="1076788" y="6400450"/>
                  <a:pt x="1011246" y="6366642"/>
                </a:cubicBezTo>
                <a:cubicBezTo>
                  <a:pt x="956832" y="6338614"/>
                  <a:pt x="962440" y="6292719"/>
                  <a:pt x="968486" y="6244021"/>
                </a:cubicBezTo>
                <a:cubicBezTo>
                  <a:pt x="971579" y="6222554"/>
                  <a:pt x="973156" y="6200894"/>
                  <a:pt x="973218" y="6179207"/>
                </a:cubicBezTo>
                <a:cubicBezTo>
                  <a:pt x="973218" y="6150917"/>
                  <a:pt x="972166" y="6135414"/>
                  <a:pt x="971640" y="6124466"/>
                </a:cubicBezTo>
                <a:cubicBezTo>
                  <a:pt x="970589" y="6100993"/>
                  <a:pt x="970151" y="6092234"/>
                  <a:pt x="974094" y="6019363"/>
                </a:cubicBezTo>
                <a:cubicBezTo>
                  <a:pt x="978825" y="5931076"/>
                  <a:pt x="1088004" y="5181513"/>
                  <a:pt x="1155036" y="5001786"/>
                </a:cubicBezTo>
                <a:cubicBezTo>
                  <a:pt x="1217950" y="4833884"/>
                  <a:pt x="1322310" y="4632961"/>
                  <a:pt x="1391620" y="4591444"/>
                </a:cubicBezTo>
                <a:cubicBezTo>
                  <a:pt x="1435432" y="4565169"/>
                  <a:pt x="1490372" y="4601780"/>
                  <a:pt x="1543209" y="4637340"/>
                </a:cubicBezTo>
                <a:cubicBezTo>
                  <a:pt x="1572825" y="4657222"/>
                  <a:pt x="1600777" y="4676053"/>
                  <a:pt x="1624961" y="4682797"/>
                </a:cubicBezTo>
                <a:cubicBezTo>
                  <a:pt x="1641785" y="4687527"/>
                  <a:pt x="1660011" y="4681483"/>
                  <a:pt x="1679025" y="4664667"/>
                </a:cubicBezTo>
                <a:cubicBezTo>
                  <a:pt x="1718105" y="4629632"/>
                  <a:pt x="1752629" y="4555534"/>
                  <a:pt x="1759113" y="4510252"/>
                </a:cubicBezTo>
                <a:cubicBezTo>
                  <a:pt x="1762706" y="4485028"/>
                  <a:pt x="1769014" y="4458752"/>
                  <a:pt x="1775148" y="4433264"/>
                </a:cubicBezTo>
                <a:cubicBezTo>
                  <a:pt x="1785663" y="4389471"/>
                  <a:pt x="1796528" y="4344539"/>
                  <a:pt x="1794688" y="4301885"/>
                </a:cubicBezTo>
                <a:cubicBezTo>
                  <a:pt x="1792673" y="4256603"/>
                  <a:pt x="1770854" y="4234181"/>
                  <a:pt x="1747809" y="4210445"/>
                </a:cubicBezTo>
                <a:cubicBezTo>
                  <a:pt x="1737908" y="4200749"/>
                  <a:pt x="1728734" y="4190326"/>
                  <a:pt x="1720383" y="4179264"/>
                </a:cubicBezTo>
                <a:cubicBezTo>
                  <a:pt x="1696637" y="4146331"/>
                  <a:pt x="1689978" y="4095794"/>
                  <a:pt x="1682180" y="4037287"/>
                </a:cubicBezTo>
                <a:cubicBezTo>
                  <a:pt x="1679901" y="4019770"/>
                  <a:pt x="1677535" y="4002252"/>
                  <a:pt x="1674644" y="3984034"/>
                </a:cubicBezTo>
                <a:cubicBezTo>
                  <a:pt x="1666320" y="3931045"/>
                  <a:pt x="1650109" y="3913965"/>
                  <a:pt x="1632935" y="3895572"/>
                </a:cubicBezTo>
                <a:cubicBezTo>
                  <a:pt x="1624602" y="3887155"/>
                  <a:pt x="1617119" y="3877950"/>
                  <a:pt x="1610591" y="3868070"/>
                </a:cubicBezTo>
                <a:cubicBezTo>
                  <a:pt x="1599463" y="3850553"/>
                  <a:pt x="1594468" y="3818847"/>
                  <a:pt x="1588685" y="3782323"/>
                </a:cubicBezTo>
                <a:cubicBezTo>
                  <a:pt x="1581587" y="3737654"/>
                  <a:pt x="1573526" y="3686942"/>
                  <a:pt x="1553023" y="3650243"/>
                </a:cubicBezTo>
                <a:cubicBezTo>
                  <a:pt x="1513767" y="3580174"/>
                  <a:pt x="1407392" y="3469115"/>
                  <a:pt x="1361477" y="3429526"/>
                </a:cubicBezTo>
                <a:cubicBezTo>
                  <a:pt x="1315563" y="3389937"/>
                  <a:pt x="1196658" y="3190328"/>
                  <a:pt x="1165902" y="3131733"/>
                </a:cubicBezTo>
                <a:cubicBezTo>
                  <a:pt x="1132955" y="3068934"/>
                  <a:pt x="971465" y="2879309"/>
                  <a:pt x="935627" y="2843837"/>
                </a:cubicBezTo>
                <a:cubicBezTo>
                  <a:pt x="899789" y="2808365"/>
                  <a:pt x="802439" y="2666300"/>
                  <a:pt x="787368" y="2582392"/>
                </a:cubicBezTo>
                <a:cubicBezTo>
                  <a:pt x="776415" y="2521082"/>
                  <a:pt x="771333" y="2364565"/>
                  <a:pt x="768003" y="2260776"/>
                </a:cubicBezTo>
                <a:cubicBezTo>
                  <a:pt x="766952" y="2227668"/>
                  <a:pt x="765988" y="2199465"/>
                  <a:pt x="765112" y="2180897"/>
                </a:cubicBezTo>
                <a:cubicBezTo>
                  <a:pt x="761607" y="2107412"/>
                  <a:pt x="734882" y="1797445"/>
                  <a:pt x="721300" y="1725449"/>
                </a:cubicBezTo>
                <a:cubicBezTo>
                  <a:pt x="712976" y="1682269"/>
                  <a:pt x="679591" y="1645307"/>
                  <a:pt x="647258" y="1609572"/>
                </a:cubicBezTo>
                <a:cubicBezTo>
                  <a:pt x="629471" y="1590995"/>
                  <a:pt x="613208" y="1571025"/>
                  <a:pt x="598627" y="1549838"/>
                </a:cubicBezTo>
                <a:cubicBezTo>
                  <a:pt x="582066" y="1523562"/>
                  <a:pt x="566644" y="1484762"/>
                  <a:pt x="550259" y="1443246"/>
                </a:cubicBezTo>
                <a:cubicBezTo>
                  <a:pt x="530106" y="1392271"/>
                  <a:pt x="509339" y="1339631"/>
                  <a:pt x="485593" y="1309239"/>
                </a:cubicBezTo>
                <a:cubicBezTo>
                  <a:pt x="439678" y="1250294"/>
                  <a:pt x="354157" y="1044028"/>
                  <a:pt x="334530" y="986396"/>
                </a:cubicBezTo>
                <a:cubicBezTo>
                  <a:pt x="324190" y="956529"/>
                  <a:pt x="324628" y="925962"/>
                  <a:pt x="325067" y="890489"/>
                </a:cubicBezTo>
                <a:cubicBezTo>
                  <a:pt x="326854" y="845717"/>
                  <a:pt x="323621" y="800886"/>
                  <a:pt x="315428" y="756833"/>
                </a:cubicBezTo>
                <a:cubicBezTo>
                  <a:pt x="303774" y="696486"/>
                  <a:pt x="272755" y="661276"/>
                  <a:pt x="242876" y="627205"/>
                </a:cubicBezTo>
                <a:cubicBezTo>
                  <a:pt x="220970" y="602243"/>
                  <a:pt x="198275" y="576493"/>
                  <a:pt x="184256" y="541633"/>
                </a:cubicBezTo>
                <a:cubicBezTo>
                  <a:pt x="166503" y="494566"/>
                  <a:pt x="153298" y="445910"/>
                  <a:pt x="144825" y="396328"/>
                </a:cubicBezTo>
                <a:cubicBezTo>
                  <a:pt x="139480" y="370052"/>
                  <a:pt x="134047" y="342112"/>
                  <a:pt x="126424" y="313997"/>
                </a:cubicBezTo>
                <a:cubicBezTo>
                  <a:pt x="112404" y="261971"/>
                  <a:pt x="85591" y="234644"/>
                  <a:pt x="59743" y="208105"/>
                </a:cubicBezTo>
                <a:cubicBezTo>
                  <a:pt x="48579" y="197050"/>
                  <a:pt x="38082" y="185352"/>
                  <a:pt x="28286" y="173071"/>
                </a:cubicBezTo>
                <a:cubicBezTo>
                  <a:pt x="13237" y="153364"/>
                  <a:pt x="5975" y="104097"/>
                  <a:pt x="2434" y="51873"/>
                </a:cubicBezTo>
                <a:close/>
              </a:path>
            </a:pathLst>
          </a:custGeom>
          <a:effectLst>
            <a:innerShdw blurRad="38100" dist="38100" dir="10800000">
              <a:schemeClr val="accent6"/>
            </a:innerShdw>
          </a:effectLst>
        </p:spPr>
      </p:pic>
      <p:sp>
        <p:nvSpPr>
          <p:cNvPr id="9" name="Outline">
            <a:extLst>
              <a:ext uri="{FF2B5EF4-FFF2-40B4-BE49-F238E27FC236}">
                <a16:creationId xmlns:a16="http://schemas.microsoft.com/office/drawing/2014/main" id="{87FD8292-5150-0043-8D0F-6FDD6A3FECED}"/>
              </a:ext>
            </a:extLst>
          </p:cNvPr>
          <p:cNvSpPr/>
          <p:nvPr userDrawn="1"/>
        </p:nvSpPr>
        <p:spPr>
          <a:xfrm>
            <a:off x="7684916" y="0"/>
            <a:ext cx="4465175" cy="6858000"/>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 name="connsiteX49" fmla="*/ 0 w 4465175"/>
              <a:gd name="connsiteY4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465175" h="6858000">
                <a:moveTo>
                  <a:pt x="0" y="0"/>
                </a:moveTo>
                <a:lnTo>
                  <a:pt x="4465175" y="0"/>
                </a:lnTo>
                <a:lnTo>
                  <a:pt x="4465175" y="6858000"/>
                </a:lnTo>
                <a:lnTo>
                  <a:pt x="1277184" y="6858000"/>
                </a:lnTo>
                <a:lnTo>
                  <a:pt x="1276745" y="6853271"/>
                </a:lnTo>
                <a:cubicBezTo>
                  <a:pt x="1266231" y="6730125"/>
                  <a:pt x="1228903" y="6661807"/>
                  <a:pt x="1195957" y="6601548"/>
                </a:cubicBezTo>
                <a:cubicBezTo>
                  <a:pt x="1184040" y="6579739"/>
                  <a:pt x="1172736" y="6559156"/>
                  <a:pt x="1163360" y="6537260"/>
                </a:cubicBezTo>
                <a:cubicBezTo>
                  <a:pt x="1130852" y="6461060"/>
                  <a:pt x="1076788" y="6400450"/>
                  <a:pt x="1011246" y="6366642"/>
                </a:cubicBezTo>
                <a:cubicBezTo>
                  <a:pt x="956832" y="6338614"/>
                  <a:pt x="962440" y="6292719"/>
                  <a:pt x="968486" y="6244021"/>
                </a:cubicBezTo>
                <a:cubicBezTo>
                  <a:pt x="971579" y="6222554"/>
                  <a:pt x="973156" y="6200894"/>
                  <a:pt x="973218" y="6179207"/>
                </a:cubicBezTo>
                <a:cubicBezTo>
                  <a:pt x="973218" y="6150917"/>
                  <a:pt x="972166" y="6135414"/>
                  <a:pt x="971640" y="6124466"/>
                </a:cubicBezTo>
                <a:cubicBezTo>
                  <a:pt x="970589" y="6100993"/>
                  <a:pt x="970151" y="6092234"/>
                  <a:pt x="974094" y="6019363"/>
                </a:cubicBezTo>
                <a:cubicBezTo>
                  <a:pt x="978825" y="5931076"/>
                  <a:pt x="1088004" y="5181513"/>
                  <a:pt x="1155036" y="5001786"/>
                </a:cubicBezTo>
                <a:cubicBezTo>
                  <a:pt x="1217950" y="4833884"/>
                  <a:pt x="1322310" y="4632961"/>
                  <a:pt x="1391620" y="4591444"/>
                </a:cubicBezTo>
                <a:cubicBezTo>
                  <a:pt x="1435432" y="4565169"/>
                  <a:pt x="1490372" y="4601780"/>
                  <a:pt x="1543209" y="4637340"/>
                </a:cubicBezTo>
                <a:cubicBezTo>
                  <a:pt x="1572825" y="4657222"/>
                  <a:pt x="1600777" y="4676053"/>
                  <a:pt x="1624961" y="4682797"/>
                </a:cubicBezTo>
                <a:cubicBezTo>
                  <a:pt x="1641785" y="4687527"/>
                  <a:pt x="1660011" y="4681483"/>
                  <a:pt x="1679025" y="4664667"/>
                </a:cubicBezTo>
                <a:cubicBezTo>
                  <a:pt x="1718105" y="4629632"/>
                  <a:pt x="1752629" y="4555534"/>
                  <a:pt x="1759113" y="4510252"/>
                </a:cubicBezTo>
                <a:cubicBezTo>
                  <a:pt x="1762706" y="4485028"/>
                  <a:pt x="1769014" y="4458752"/>
                  <a:pt x="1775148" y="4433264"/>
                </a:cubicBezTo>
                <a:cubicBezTo>
                  <a:pt x="1785663" y="4389471"/>
                  <a:pt x="1796528" y="4344539"/>
                  <a:pt x="1794688" y="4301885"/>
                </a:cubicBezTo>
                <a:cubicBezTo>
                  <a:pt x="1792673" y="4256603"/>
                  <a:pt x="1770854" y="4234181"/>
                  <a:pt x="1747809" y="4210445"/>
                </a:cubicBezTo>
                <a:cubicBezTo>
                  <a:pt x="1737908" y="4200749"/>
                  <a:pt x="1728734" y="4190326"/>
                  <a:pt x="1720383" y="4179264"/>
                </a:cubicBezTo>
                <a:cubicBezTo>
                  <a:pt x="1696637" y="4146331"/>
                  <a:pt x="1689978" y="4095794"/>
                  <a:pt x="1682180" y="4037287"/>
                </a:cubicBezTo>
                <a:cubicBezTo>
                  <a:pt x="1679901" y="4019770"/>
                  <a:pt x="1677535" y="4002252"/>
                  <a:pt x="1674644" y="3984034"/>
                </a:cubicBezTo>
                <a:cubicBezTo>
                  <a:pt x="1666320" y="3931045"/>
                  <a:pt x="1650109" y="3913965"/>
                  <a:pt x="1632935" y="3895572"/>
                </a:cubicBezTo>
                <a:cubicBezTo>
                  <a:pt x="1624602" y="3887155"/>
                  <a:pt x="1617119" y="3877950"/>
                  <a:pt x="1610591" y="3868070"/>
                </a:cubicBezTo>
                <a:cubicBezTo>
                  <a:pt x="1599463" y="3850553"/>
                  <a:pt x="1594468" y="3818847"/>
                  <a:pt x="1588685" y="3782323"/>
                </a:cubicBezTo>
                <a:cubicBezTo>
                  <a:pt x="1581587" y="3737654"/>
                  <a:pt x="1573526" y="3686942"/>
                  <a:pt x="1553023" y="3650243"/>
                </a:cubicBezTo>
                <a:cubicBezTo>
                  <a:pt x="1513767" y="3580174"/>
                  <a:pt x="1407392" y="3469115"/>
                  <a:pt x="1361477" y="3429526"/>
                </a:cubicBezTo>
                <a:cubicBezTo>
                  <a:pt x="1315563" y="3389937"/>
                  <a:pt x="1196658" y="3190328"/>
                  <a:pt x="1165902" y="3131733"/>
                </a:cubicBezTo>
                <a:cubicBezTo>
                  <a:pt x="1132955" y="3068934"/>
                  <a:pt x="971465" y="2879309"/>
                  <a:pt x="935627" y="2843837"/>
                </a:cubicBezTo>
                <a:cubicBezTo>
                  <a:pt x="899789" y="2808365"/>
                  <a:pt x="802439" y="2666300"/>
                  <a:pt x="787368" y="2582392"/>
                </a:cubicBezTo>
                <a:cubicBezTo>
                  <a:pt x="776415" y="2521082"/>
                  <a:pt x="771333" y="2364565"/>
                  <a:pt x="768003" y="2260776"/>
                </a:cubicBezTo>
                <a:cubicBezTo>
                  <a:pt x="766952" y="2227668"/>
                  <a:pt x="765988" y="2199465"/>
                  <a:pt x="765112" y="2180897"/>
                </a:cubicBezTo>
                <a:cubicBezTo>
                  <a:pt x="761607" y="2107412"/>
                  <a:pt x="734882" y="1797445"/>
                  <a:pt x="721300" y="1725449"/>
                </a:cubicBezTo>
                <a:cubicBezTo>
                  <a:pt x="712976" y="1682269"/>
                  <a:pt x="679591" y="1645307"/>
                  <a:pt x="647258" y="1609572"/>
                </a:cubicBezTo>
                <a:cubicBezTo>
                  <a:pt x="629471" y="1590995"/>
                  <a:pt x="613208" y="1571025"/>
                  <a:pt x="598627" y="1549838"/>
                </a:cubicBezTo>
                <a:cubicBezTo>
                  <a:pt x="582066" y="1523562"/>
                  <a:pt x="566644" y="1484762"/>
                  <a:pt x="550259" y="1443246"/>
                </a:cubicBezTo>
                <a:cubicBezTo>
                  <a:pt x="530106" y="1392271"/>
                  <a:pt x="509339" y="1339631"/>
                  <a:pt x="485593" y="1309239"/>
                </a:cubicBezTo>
                <a:cubicBezTo>
                  <a:pt x="439678" y="1250294"/>
                  <a:pt x="354157" y="1044028"/>
                  <a:pt x="334530" y="986396"/>
                </a:cubicBezTo>
                <a:cubicBezTo>
                  <a:pt x="324190" y="956529"/>
                  <a:pt x="324628" y="925962"/>
                  <a:pt x="325067" y="890489"/>
                </a:cubicBezTo>
                <a:cubicBezTo>
                  <a:pt x="326854" y="845717"/>
                  <a:pt x="323621" y="800886"/>
                  <a:pt x="315428" y="756833"/>
                </a:cubicBezTo>
                <a:cubicBezTo>
                  <a:pt x="303774" y="696486"/>
                  <a:pt x="272755" y="661276"/>
                  <a:pt x="242876" y="627205"/>
                </a:cubicBezTo>
                <a:cubicBezTo>
                  <a:pt x="220970" y="602243"/>
                  <a:pt x="198275" y="576493"/>
                  <a:pt x="184256" y="541633"/>
                </a:cubicBezTo>
                <a:cubicBezTo>
                  <a:pt x="166503" y="494566"/>
                  <a:pt x="153298" y="445910"/>
                  <a:pt x="144825" y="396328"/>
                </a:cubicBezTo>
                <a:cubicBezTo>
                  <a:pt x="139480" y="370052"/>
                  <a:pt x="134047" y="342112"/>
                  <a:pt x="126424" y="313997"/>
                </a:cubicBezTo>
                <a:cubicBezTo>
                  <a:pt x="112404" y="261971"/>
                  <a:pt x="85591" y="234644"/>
                  <a:pt x="59743" y="208105"/>
                </a:cubicBezTo>
                <a:cubicBezTo>
                  <a:pt x="48579" y="197050"/>
                  <a:pt x="38082" y="185352"/>
                  <a:pt x="28286" y="173071"/>
                </a:cubicBezTo>
                <a:cubicBezTo>
                  <a:pt x="13237" y="153364"/>
                  <a:pt x="5975" y="104097"/>
                  <a:pt x="2434" y="51873"/>
                </a:cubicBezTo>
                <a:lnTo>
                  <a:pt x="0" y="0"/>
                </a:lnTo>
                <a:close/>
              </a:path>
            </a:pathLst>
          </a:custGeom>
          <a:solidFill>
            <a:schemeClr val="accent4">
              <a:alpha val="21000"/>
            </a:schemeClr>
          </a:solidFill>
          <a:ln w="1270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Body Text Placeholder">
            <a:extLst>
              <a:ext uri="{FF2B5EF4-FFF2-40B4-BE49-F238E27FC236}">
                <a16:creationId xmlns:a16="http://schemas.microsoft.com/office/drawing/2014/main" id="{9BEABA7B-E514-C449-9D16-8E631BD9A8B9}"/>
              </a:ext>
            </a:extLst>
          </p:cNvPr>
          <p:cNvSpPr>
            <a:spLocks noGrp="1"/>
          </p:cNvSpPr>
          <p:nvPr>
            <p:ph type="body" sz="quarter" idx="11" hasCustomPrompt="1"/>
          </p:nvPr>
        </p:nvSpPr>
        <p:spPr>
          <a:xfrm>
            <a:off x="825559" y="2016999"/>
            <a:ext cx="7687194" cy="3747281"/>
          </a:xfrm>
        </p:spPr>
        <p:txBody>
          <a:bodyPr>
            <a:normAutofit/>
          </a:bodyPr>
          <a:lstStyle>
            <a:lvl1pPr marL="285750" indent="-285750" algn="l">
              <a:lnSpc>
                <a:spcPct val="100000"/>
              </a:lnSpc>
              <a:buFont typeface="System Font Regular"/>
              <a:buChar char="+"/>
              <a:defRPr sz="1800" b="0" i="0">
                <a:latin typeface="Arial" panose="020B0604020202020204" pitchFamily="34" charset="0"/>
                <a:cs typeface="Arial" panose="020B0604020202020204" pitchFamily="34" charset="0"/>
              </a:defRPr>
            </a:lvl1pPr>
            <a:lvl2pPr marL="457200" indent="0" algn="l">
              <a:buNone/>
              <a:defRPr sz="1800" b="0" i="0">
                <a:latin typeface="Arial" panose="020B0604020202020204" pitchFamily="34" charset="0"/>
                <a:cs typeface="Arial" panose="020B0604020202020204" pitchFamily="34" charset="0"/>
              </a:defRPr>
            </a:lvl2pPr>
            <a:lvl3pPr marL="914400" indent="0" algn="l">
              <a:buNone/>
              <a:defRPr sz="1800" b="0" i="0">
                <a:latin typeface="Arial" panose="020B0604020202020204" pitchFamily="34" charset="0"/>
                <a:cs typeface="Arial" panose="020B0604020202020204" pitchFamily="34" charset="0"/>
              </a:defRPr>
            </a:lvl3pPr>
            <a:lvl4pPr marL="1371600" indent="0" algn="l">
              <a:buNone/>
              <a:defRPr sz="1800" b="0" i="0">
                <a:latin typeface="Arial" panose="020B0604020202020204" pitchFamily="34" charset="0"/>
                <a:cs typeface="Arial" panose="020B0604020202020204" pitchFamily="34" charset="0"/>
              </a:defRPr>
            </a:lvl4pPr>
            <a:lvl5pPr marL="1828800" indent="0" algn="l">
              <a:buNone/>
              <a:defRPr sz="1800" b="0" i="0">
                <a:latin typeface="Arial" panose="020B0604020202020204" pitchFamily="34" charset="0"/>
                <a:cs typeface="Arial" panose="020B0604020202020204" pitchFamily="34" charset="0"/>
              </a:defRPr>
            </a:lvl5pPr>
          </a:lstStyle>
          <a:p>
            <a:pPr>
              <a:lnSpc>
                <a:spcPct val="100000"/>
              </a:lnSpc>
              <a:buFont typeface="System Font Regular"/>
              <a:buChar char="+"/>
            </a:pPr>
            <a:r>
              <a:rPr lang="en-US"/>
              <a:t>Body text is Arial Regular, 18pt font size.</a:t>
            </a:r>
          </a:p>
          <a:p>
            <a:pPr>
              <a:lnSpc>
                <a:spcPct val="100000"/>
              </a:lnSpc>
              <a:buFont typeface="System Font Regular"/>
              <a:buChar cha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a:lnSpc>
                <a:spcPct val="100000"/>
              </a:lnSpc>
              <a:buFont typeface="System Font Regular"/>
              <a:buChar char="+"/>
            </a:pPr>
            <a:r>
              <a:rPr lang="en-US"/>
              <a:t>Direction on how to get “+” bullet points, select text box, in the “Home” tab - select the down arrow on the bullet point options, Select “Bullets and Numbering” at the bottom of the window. From there select your bullet point color, leave the size at 100% and type in the + in the customize box, an option with + bullet points should appear in the bottom right, click “Okay”.</a:t>
            </a:r>
          </a:p>
          <a:p>
            <a:pPr lvl="0"/>
            <a:endParaRPr lang="en-US"/>
          </a:p>
        </p:txBody>
      </p:sp>
      <p:sp>
        <p:nvSpPr>
          <p:cNvPr id="4" name="Title Placeholder">
            <a:extLst>
              <a:ext uri="{FF2B5EF4-FFF2-40B4-BE49-F238E27FC236}">
                <a16:creationId xmlns:a16="http://schemas.microsoft.com/office/drawing/2014/main" id="{19AD4F33-B828-A741-AB03-D9FA92B705D0}"/>
              </a:ext>
            </a:extLst>
          </p:cNvPr>
          <p:cNvSpPr>
            <a:spLocks noGrp="1"/>
          </p:cNvSpPr>
          <p:nvPr>
            <p:ph type="body" sz="quarter" idx="10" hasCustomPrompt="1"/>
          </p:nvPr>
        </p:nvSpPr>
        <p:spPr>
          <a:xfrm>
            <a:off x="825559" y="1260251"/>
            <a:ext cx="6986588" cy="622411"/>
          </a:xfrm>
        </p:spPr>
        <p:txBody>
          <a:bodyPr anchor="ctr"/>
          <a:lstStyle>
            <a:lvl1pPr marL="0" indent="0">
              <a:buNone/>
              <a:defRPr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Arial Bold, 28pt</a:t>
            </a:r>
          </a:p>
        </p:txBody>
      </p:sp>
    </p:spTree>
    <p:extLst>
      <p:ext uri="{BB962C8B-B14F-4D97-AF65-F5344CB8AC3E}">
        <p14:creationId xmlns:p14="http://schemas.microsoft.com/office/powerpoint/2010/main" val="242648704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W Photo/Map">
    <p:spTree>
      <p:nvGrpSpPr>
        <p:cNvPr id="1" name=""/>
        <p:cNvGrpSpPr/>
        <p:nvPr/>
      </p:nvGrpSpPr>
      <p:grpSpPr>
        <a:xfrm>
          <a:off x="0" y="0"/>
          <a:ext cx="0" cy="0"/>
          <a:chOff x="0" y="0"/>
          <a:chExt cx="0" cy="0"/>
        </a:xfrm>
      </p:grpSpPr>
      <p:pic>
        <p:nvPicPr>
          <p:cNvPr id="6" name="MAP PNG" descr="A close up of a coral&#10;&#10;Description automatically generated">
            <a:extLst>
              <a:ext uri="{FF2B5EF4-FFF2-40B4-BE49-F238E27FC236}">
                <a16:creationId xmlns:a16="http://schemas.microsoft.com/office/drawing/2014/main" id="{128EA65E-662E-344D-8219-5D9AAFED7933}"/>
              </a:ext>
            </a:extLst>
          </p:cNvPr>
          <p:cNvPicPr>
            <a:picLocks noChangeAspect="1"/>
          </p:cNvPicPr>
          <p:nvPr userDrawn="1"/>
        </p:nvPicPr>
        <p:blipFill rotWithShape="1">
          <a:blip r:embed="rId2">
            <a:grayscl/>
            <a:alphaModFix amt="84000"/>
          </a:blip>
          <a:srcRect t="10593" r="39101"/>
          <a:stretch/>
        </p:blipFill>
        <p:spPr>
          <a:xfrm>
            <a:off x="7337886" y="-1072901"/>
            <a:ext cx="5824131" cy="7930901"/>
          </a:xfrm>
          <a:prstGeom prst="rect">
            <a:avLst/>
          </a:prstGeom>
        </p:spPr>
      </p:pic>
      <p:pic>
        <p:nvPicPr>
          <p:cNvPr id="8" name="Mine Photo" descr="A picture containing outdoor, man, sitting, covered&#10;&#10;Description automatically generated">
            <a:extLst>
              <a:ext uri="{FF2B5EF4-FFF2-40B4-BE49-F238E27FC236}">
                <a16:creationId xmlns:a16="http://schemas.microsoft.com/office/drawing/2014/main" id="{5A4B1CEC-A25C-3A49-883C-DE9F1B8E820D}"/>
              </a:ext>
            </a:extLst>
          </p:cNvPr>
          <p:cNvPicPr>
            <a:picLocks noChangeAspect="1"/>
          </p:cNvPicPr>
          <p:nvPr userDrawn="1"/>
        </p:nvPicPr>
        <p:blipFill rotWithShape="1">
          <a:blip r:embed="rId3"/>
          <a:srcRect r="34053"/>
          <a:stretch/>
        </p:blipFill>
        <p:spPr>
          <a:xfrm>
            <a:off x="-705261" y="0"/>
            <a:ext cx="6788168" cy="6858000"/>
          </a:xfrm>
          <a:prstGeom prst="rect">
            <a:avLst/>
          </a:prstGeom>
        </p:spPr>
      </p:pic>
      <p:sp>
        <p:nvSpPr>
          <p:cNvPr id="2" name="Title">
            <a:extLst>
              <a:ext uri="{FF2B5EF4-FFF2-40B4-BE49-F238E27FC236}">
                <a16:creationId xmlns:a16="http://schemas.microsoft.com/office/drawing/2014/main" id="{BD5AEF1A-704C-3D49-8293-7E542CDCC117}"/>
              </a:ext>
            </a:extLst>
          </p:cNvPr>
          <p:cNvSpPr>
            <a:spLocks noGrp="1"/>
          </p:cNvSpPr>
          <p:nvPr>
            <p:ph type="title" hasCustomPrompt="1"/>
          </p:nvPr>
        </p:nvSpPr>
        <p:spPr>
          <a:xfrm>
            <a:off x="6591207" y="2264303"/>
            <a:ext cx="4053350" cy="2329393"/>
          </a:xfrm>
        </p:spPr>
        <p:txBody>
          <a:bodyPr>
            <a:normAutofit/>
          </a:bodyPr>
          <a:lstStyle>
            <a:lvl1pPr>
              <a:defRPr sz="4000" b="1" i="0" spc="30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4171040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hoto Placeholder">
    <p:spTree>
      <p:nvGrpSpPr>
        <p:cNvPr id="1" name=""/>
        <p:cNvGrpSpPr/>
        <p:nvPr/>
      </p:nvGrpSpPr>
      <p:grpSpPr>
        <a:xfrm>
          <a:off x="0" y="0"/>
          <a:ext cx="0" cy="0"/>
          <a:chOff x="0" y="0"/>
          <a:chExt cx="0" cy="0"/>
        </a:xfrm>
      </p:grpSpPr>
      <p:pic>
        <p:nvPicPr>
          <p:cNvPr id="6" name="MAP PNG" descr="A close up of a coral&#10;&#10;Description automatically generated">
            <a:extLst>
              <a:ext uri="{FF2B5EF4-FFF2-40B4-BE49-F238E27FC236}">
                <a16:creationId xmlns:a16="http://schemas.microsoft.com/office/drawing/2014/main" id="{128EA65E-662E-344D-8219-5D9AAFED7933}"/>
              </a:ext>
            </a:extLst>
          </p:cNvPr>
          <p:cNvPicPr>
            <a:picLocks noChangeAspect="1"/>
          </p:cNvPicPr>
          <p:nvPr userDrawn="1"/>
        </p:nvPicPr>
        <p:blipFill rotWithShape="1">
          <a:blip r:embed="rId2">
            <a:grayscl/>
            <a:alphaModFix amt="84000"/>
          </a:blip>
          <a:srcRect t="10593" r="39101"/>
          <a:stretch/>
        </p:blipFill>
        <p:spPr>
          <a:xfrm>
            <a:off x="7337886" y="-1072901"/>
            <a:ext cx="5824131" cy="7930901"/>
          </a:xfrm>
          <a:prstGeom prst="rect">
            <a:avLst/>
          </a:prstGeom>
        </p:spPr>
      </p:pic>
      <p:sp>
        <p:nvSpPr>
          <p:cNvPr id="4" name="Photo Placeholder">
            <a:extLst>
              <a:ext uri="{FF2B5EF4-FFF2-40B4-BE49-F238E27FC236}">
                <a16:creationId xmlns:a16="http://schemas.microsoft.com/office/drawing/2014/main" id="{DA97894B-83ED-AF4E-9BAF-3858F4B4EC46}"/>
              </a:ext>
            </a:extLst>
          </p:cNvPr>
          <p:cNvSpPr>
            <a:spLocks noGrp="1"/>
          </p:cNvSpPr>
          <p:nvPr>
            <p:ph type="pic" sz="quarter" idx="10"/>
          </p:nvPr>
        </p:nvSpPr>
        <p:spPr>
          <a:xfrm>
            <a:off x="0" y="0"/>
            <a:ext cx="6082907" cy="6858000"/>
          </a:xfrm>
        </p:spPr>
        <p:txBody>
          <a:bodyPr/>
          <a:lstStyle/>
          <a:p>
            <a:endParaRPr lang="en-US"/>
          </a:p>
        </p:txBody>
      </p:sp>
      <p:sp>
        <p:nvSpPr>
          <p:cNvPr id="2" name="Title">
            <a:extLst>
              <a:ext uri="{FF2B5EF4-FFF2-40B4-BE49-F238E27FC236}">
                <a16:creationId xmlns:a16="http://schemas.microsoft.com/office/drawing/2014/main" id="{BD5AEF1A-704C-3D49-8293-7E542CDCC117}"/>
              </a:ext>
            </a:extLst>
          </p:cNvPr>
          <p:cNvSpPr>
            <a:spLocks noGrp="1"/>
          </p:cNvSpPr>
          <p:nvPr>
            <p:ph type="title" hasCustomPrompt="1"/>
          </p:nvPr>
        </p:nvSpPr>
        <p:spPr>
          <a:xfrm>
            <a:off x="6591207" y="2264303"/>
            <a:ext cx="4053350" cy="2329393"/>
          </a:xfrm>
        </p:spPr>
        <p:txBody>
          <a:bodyPr>
            <a:normAutofit/>
          </a:bodyPr>
          <a:lstStyle>
            <a:lvl1pPr>
              <a:defRPr sz="4000" b="1" i="0" spc="30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99439013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ivider Slide Top Triangle">
    <p:spTree>
      <p:nvGrpSpPr>
        <p:cNvPr id="1" name=""/>
        <p:cNvGrpSpPr/>
        <p:nvPr/>
      </p:nvGrpSpPr>
      <p:grpSpPr>
        <a:xfrm>
          <a:off x="0" y="0"/>
          <a:ext cx="0" cy="0"/>
          <a:chOff x="0" y="0"/>
          <a:chExt cx="0" cy="0"/>
        </a:xfrm>
      </p:grpSpPr>
      <p:pic>
        <p:nvPicPr>
          <p:cNvPr id="6" name="Photo Background" descr="A picture containing photo, cellphone, sitting, open&#10;&#10;Description automatically generated">
            <a:extLst>
              <a:ext uri="{FF2B5EF4-FFF2-40B4-BE49-F238E27FC236}">
                <a16:creationId xmlns:a16="http://schemas.microsoft.com/office/drawing/2014/main" id="{1017CEC8-0910-6B44-AA68-555F95E2198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riangle 2">
            <a:extLst>
              <a:ext uri="{FF2B5EF4-FFF2-40B4-BE49-F238E27FC236}">
                <a16:creationId xmlns:a16="http://schemas.microsoft.com/office/drawing/2014/main" id="{39C75614-7F13-F445-AA5B-E4AC4115CDDB}"/>
              </a:ext>
            </a:extLst>
          </p:cNvPr>
          <p:cNvSpPr/>
          <p:nvPr userDrawn="1"/>
        </p:nvSpPr>
        <p:spPr>
          <a:xfrm rot="5400000" flipH="1" flipV="1">
            <a:off x="4690533" y="-4690535"/>
            <a:ext cx="2810933" cy="12192001"/>
          </a:xfrm>
          <a:prstGeom prst="triangle">
            <a:avLst>
              <a:gd name="adj" fmla="val 100000"/>
            </a:avLst>
          </a:prstGeom>
          <a:gradFill>
            <a:gsLst>
              <a:gs pos="26000">
                <a:schemeClr val="accent4">
                  <a:alpha val="59000"/>
                </a:schemeClr>
              </a:gs>
              <a:gs pos="100000">
                <a:schemeClr val="accent1"/>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Triangle 1">
            <a:extLst>
              <a:ext uri="{FF2B5EF4-FFF2-40B4-BE49-F238E27FC236}">
                <a16:creationId xmlns:a16="http://schemas.microsoft.com/office/drawing/2014/main" id="{3694D863-2A5D-1945-8289-8CB66E98966B}"/>
              </a:ext>
            </a:extLst>
          </p:cNvPr>
          <p:cNvSpPr/>
          <p:nvPr userDrawn="1"/>
        </p:nvSpPr>
        <p:spPr>
          <a:xfrm rot="5400000" flipH="1">
            <a:off x="2344971" y="-2362495"/>
            <a:ext cx="2184402" cy="6909387"/>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139230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ivider Slide BW">
    <p:spTree>
      <p:nvGrpSpPr>
        <p:cNvPr id="1" name=""/>
        <p:cNvGrpSpPr/>
        <p:nvPr/>
      </p:nvGrpSpPr>
      <p:grpSpPr>
        <a:xfrm>
          <a:off x="0" y="0"/>
          <a:ext cx="0" cy="0"/>
          <a:chOff x="0" y="0"/>
          <a:chExt cx="0" cy="0"/>
        </a:xfrm>
      </p:grpSpPr>
      <p:pic>
        <p:nvPicPr>
          <p:cNvPr id="6" name="BW Photo Background" descr="A large desert landscape&#10;&#10;Description automatically generated">
            <a:extLst>
              <a:ext uri="{FF2B5EF4-FFF2-40B4-BE49-F238E27FC236}">
                <a16:creationId xmlns:a16="http://schemas.microsoft.com/office/drawing/2014/main" id="{BC6C4DA4-E31D-214D-BA33-302B9FA242D8}"/>
              </a:ext>
            </a:extLst>
          </p:cNvPr>
          <p:cNvPicPr>
            <a:picLocks noChangeAspect="1"/>
          </p:cNvPicPr>
          <p:nvPr userDrawn="1"/>
        </p:nvPicPr>
        <p:blipFill>
          <a:blip r:embed="rId2">
            <a:grayscl/>
          </a:blip>
          <a:stretch>
            <a:fillRect/>
          </a:stretch>
        </p:blipFill>
        <p:spPr>
          <a:xfrm>
            <a:off x="0" y="0"/>
            <a:ext cx="12192000" cy="6858000"/>
          </a:xfrm>
          <a:prstGeom prst="rect">
            <a:avLst/>
          </a:prstGeom>
        </p:spPr>
      </p:pic>
      <p:sp>
        <p:nvSpPr>
          <p:cNvPr id="7" name="Triangle 2">
            <a:extLst>
              <a:ext uri="{FF2B5EF4-FFF2-40B4-BE49-F238E27FC236}">
                <a16:creationId xmlns:a16="http://schemas.microsoft.com/office/drawing/2014/main" id="{7E40DD79-F0F8-7443-8BAE-E9358664A7CE}"/>
              </a:ext>
            </a:extLst>
          </p:cNvPr>
          <p:cNvSpPr/>
          <p:nvPr userDrawn="1"/>
        </p:nvSpPr>
        <p:spPr>
          <a:xfrm rot="16200000" flipH="1">
            <a:off x="4343770" y="-991886"/>
            <a:ext cx="3504459" cy="12192001"/>
          </a:xfrm>
          <a:prstGeom prst="triangle">
            <a:avLst>
              <a:gd name="adj" fmla="val 100000"/>
            </a:avLst>
          </a:prstGeom>
          <a:gradFill flip="none" rotWithShape="1">
            <a:gsLst>
              <a:gs pos="22000">
                <a:schemeClr val="accent3">
                  <a:alpha val="91000"/>
                </a:schemeClr>
              </a:gs>
              <a:gs pos="100000">
                <a:schemeClr val="accent5">
                  <a:alpha val="96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Triangle 1">
            <a:extLst>
              <a:ext uri="{FF2B5EF4-FFF2-40B4-BE49-F238E27FC236}">
                <a16:creationId xmlns:a16="http://schemas.microsoft.com/office/drawing/2014/main" id="{6F9E3AE8-0A83-9645-A807-C7C0B55594E2}"/>
              </a:ext>
            </a:extLst>
          </p:cNvPr>
          <p:cNvSpPr/>
          <p:nvPr userDrawn="1"/>
        </p:nvSpPr>
        <p:spPr>
          <a:xfrm rot="16200000" flipH="1" flipV="1">
            <a:off x="3571102" y="593124"/>
            <a:ext cx="2693773" cy="9835977"/>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86981467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Headshot Slide Dark">
    <p:spTree>
      <p:nvGrpSpPr>
        <p:cNvPr id="1" name=""/>
        <p:cNvGrpSpPr/>
        <p:nvPr/>
      </p:nvGrpSpPr>
      <p:grpSpPr>
        <a:xfrm>
          <a:off x="0" y="0"/>
          <a:ext cx="0" cy="0"/>
          <a:chOff x="0" y="0"/>
          <a:chExt cx="0" cy="0"/>
        </a:xfrm>
      </p:grpSpPr>
      <p:sp>
        <p:nvSpPr>
          <p:cNvPr id="93" name="GRADIENT">
            <a:extLst>
              <a:ext uri="{FF2B5EF4-FFF2-40B4-BE49-F238E27FC236}">
                <a16:creationId xmlns:a16="http://schemas.microsoft.com/office/drawing/2014/main" id="{514F944F-70A6-6B4A-849A-DD5E6CA85146}"/>
              </a:ext>
            </a:extLst>
          </p:cNvPr>
          <p:cNvSpPr/>
          <p:nvPr userDrawn="1"/>
        </p:nvSpPr>
        <p:spPr>
          <a:xfrm>
            <a:off x="-63260" y="-101600"/>
            <a:ext cx="12318521" cy="3454400"/>
          </a:xfrm>
          <a:prstGeom prst="rect">
            <a:avLst/>
          </a:prstGeom>
          <a:gradFill flip="none" rotWithShape="1">
            <a:gsLst>
              <a:gs pos="0">
                <a:srgbClr val="A5D867"/>
              </a:gs>
              <a:gs pos="100000">
                <a:srgbClr val="0097BA"/>
              </a:gs>
            </a:gsLst>
            <a:lin ang="189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nvGrpSpPr>
          <p:cNvPr id="137" name="MAP">
            <a:extLst>
              <a:ext uri="{FF2B5EF4-FFF2-40B4-BE49-F238E27FC236}">
                <a16:creationId xmlns:a16="http://schemas.microsoft.com/office/drawing/2014/main" id="{9A8B67DD-49B5-4E4C-AF64-E931B3B95F52}"/>
              </a:ext>
            </a:extLst>
          </p:cNvPr>
          <p:cNvGrpSpPr/>
          <p:nvPr userDrawn="1"/>
        </p:nvGrpSpPr>
        <p:grpSpPr>
          <a:xfrm>
            <a:off x="-845114" y="-4636789"/>
            <a:ext cx="14840962" cy="11642818"/>
            <a:chOff x="-845114" y="-4636789"/>
            <a:chExt cx="14840962" cy="11642818"/>
          </a:xfrm>
        </p:grpSpPr>
        <p:sp>
          <p:nvSpPr>
            <p:cNvPr id="96" name="Freeform: Shape 110">
              <a:extLst>
                <a:ext uri="{FF2B5EF4-FFF2-40B4-BE49-F238E27FC236}">
                  <a16:creationId xmlns:a16="http://schemas.microsoft.com/office/drawing/2014/main" id="{3A8748F5-6B0A-3143-80E7-CED7EE001250}"/>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7" name="Freeform: Shape 113">
              <a:extLst>
                <a:ext uri="{FF2B5EF4-FFF2-40B4-BE49-F238E27FC236}">
                  <a16:creationId xmlns:a16="http://schemas.microsoft.com/office/drawing/2014/main" id="{40E422A0-624A-6647-8DFB-693DEA081458}"/>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8" name="Freeform: Shape 114">
              <a:extLst>
                <a:ext uri="{FF2B5EF4-FFF2-40B4-BE49-F238E27FC236}">
                  <a16:creationId xmlns:a16="http://schemas.microsoft.com/office/drawing/2014/main" id="{52A3BDF0-505E-4B44-AE38-ED29EC72A369}"/>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9" name="Freeform: Shape 116">
              <a:extLst>
                <a:ext uri="{FF2B5EF4-FFF2-40B4-BE49-F238E27FC236}">
                  <a16:creationId xmlns:a16="http://schemas.microsoft.com/office/drawing/2014/main" id="{BE40C2D5-05AC-2B43-AA63-52083C1D9736}"/>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0" name="Freeform: Shape 118">
              <a:extLst>
                <a:ext uri="{FF2B5EF4-FFF2-40B4-BE49-F238E27FC236}">
                  <a16:creationId xmlns:a16="http://schemas.microsoft.com/office/drawing/2014/main" id="{941B3E46-6570-0649-B29A-BB14A63DB4B5}"/>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1" name="Freeform: Shape 120">
              <a:extLst>
                <a:ext uri="{FF2B5EF4-FFF2-40B4-BE49-F238E27FC236}">
                  <a16:creationId xmlns:a16="http://schemas.microsoft.com/office/drawing/2014/main" id="{9D138DCF-4520-C048-B1AD-491F000F8639}"/>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2" name="Freeform: Shape 121">
              <a:extLst>
                <a:ext uri="{FF2B5EF4-FFF2-40B4-BE49-F238E27FC236}">
                  <a16:creationId xmlns:a16="http://schemas.microsoft.com/office/drawing/2014/main" id="{00B8BD2A-0351-C343-A760-FB7A6F8A3E4E}"/>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3" name="Freeform: Shape 122">
              <a:extLst>
                <a:ext uri="{FF2B5EF4-FFF2-40B4-BE49-F238E27FC236}">
                  <a16:creationId xmlns:a16="http://schemas.microsoft.com/office/drawing/2014/main" id="{F540AD7C-E5A4-EA41-881D-EE12398E198E}"/>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4" name="Freeform: Shape 123">
              <a:extLst>
                <a:ext uri="{FF2B5EF4-FFF2-40B4-BE49-F238E27FC236}">
                  <a16:creationId xmlns:a16="http://schemas.microsoft.com/office/drawing/2014/main" id="{2C9F5B84-B461-A443-855F-1FBFA66077F4}"/>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5" name="Freeform: Shape 124">
              <a:extLst>
                <a:ext uri="{FF2B5EF4-FFF2-40B4-BE49-F238E27FC236}">
                  <a16:creationId xmlns:a16="http://schemas.microsoft.com/office/drawing/2014/main" id="{76C822BB-A4F0-A049-BEA5-C1C784BEC25E}"/>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6" name="Freeform: Shape 125">
              <a:extLst>
                <a:ext uri="{FF2B5EF4-FFF2-40B4-BE49-F238E27FC236}">
                  <a16:creationId xmlns:a16="http://schemas.microsoft.com/office/drawing/2014/main" id="{E8EF30E9-00E4-BD4A-B153-0B9C6C558035}"/>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7" name="Freeform: Shape 126">
              <a:extLst>
                <a:ext uri="{FF2B5EF4-FFF2-40B4-BE49-F238E27FC236}">
                  <a16:creationId xmlns:a16="http://schemas.microsoft.com/office/drawing/2014/main" id="{96B9F2ED-4BFA-9F4B-8B39-F25C277634C1}"/>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8" name="Freeform: Shape 127">
              <a:extLst>
                <a:ext uri="{FF2B5EF4-FFF2-40B4-BE49-F238E27FC236}">
                  <a16:creationId xmlns:a16="http://schemas.microsoft.com/office/drawing/2014/main" id="{88EDCCB5-30BA-A648-85C1-DD2E54488C07}"/>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9" name="Freeform: Shape 128">
              <a:extLst>
                <a:ext uri="{FF2B5EF4-FFF2-40B4-BE49-F238E27FC236}">
                  <a16:creationId xmlns:a16="http://schemas.microsoft.com/office/drawing/2014/main" id="{7B9D434F-FED6-5B48-B203-057549D9F8AF}"/>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11" name="Freeform: Shape 130">
              <a:extLst>
                <a:ext uri="{FF2B5EF4-FFF2-40B4-BE49-F238E27FC236}">
                  <a16:creationId xmlns:a16="http://schemas.microsoft.com/office/drawing/2014/main" id="{970BFA87-EC93-5F47-A72F-451504CF7895}"/>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29" name="Freeform: Shape 151">
              <a:extLst>
                <a:ext uri="{FF2B5EF4-FFF2-40B4-BE49-F238E27FC236}">
                  <a16:creationId xmlns:a16="http://schemas.microsoft.com/office/drawing/2014/main" id="{9B09CEE9-703B-9A48-88A3-A65E1D162B30}"/>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0" name="Freeform: Shape 154">
              <a:extLst>
                <a:ext uri="{FF2B5EF4-FFF2-40B4-BE49-F238E27FC236}">
                  <a16:creationId xmlns:a16="http://schemas.microsoft.com/office/drawing/2014/main" id="{31207905-DA0E-A54D-8E59-DD1A2810CFFC}"/>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1" name="Freeform: Shape 156">
              <a:extLst>
                <a:ext uri="{FF2B5EF4-FFF2-40B4-BE49-F238E27FC236}">
                  <a16:creationId xmlns:a16="http://schemas.microsoft.com/office/drawing/2014/main" id="{2806172B-AB8B-694D-8646-3EDA7F13B273}"/>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sp>
        <p:nvSpPr>
          <p:cNvPr id="25" name="Title Placeholder 3">
            <a:extLst>
              <a:ext uri="{FF2B5EF4-FFF2-40B4-BE49-F238E27FC236}">
                <a16:creationId xmlns:a16="http://schemas.microsoft.com/office/drawing/2014/main" id="{4959DA5C-1714-B54E-9E68-8D1A09CBE198}"/>
              </a:ext>
            </a:extLst>
          </p:cNvPr>
          <p:cNvSpPr>
            <a:spLocks noGrp="1"/>
          </p:cNvSpPr>
          <p:nvPr>
            <p:ph type="body" sz="quarter" idx="18" hasCustomPrompt="1"/>
          </p:nvPr>
        </p:nvSpPr>
        <p:spPr>
          <a:xfrm>
            <a:off x="8398008" y="5412822"/>
            <a:ext cx="2493963" cy="373063"/>
          </a:xfrm>
        </p:spPr>
        <p:txBody>
          <a:bodyPr anchor="ctr">
            <a:normAutofit/>
          </a:bodyPr>
          <a:lstStyle>
            <a:lvl1pPr marL="0" indent="0" algn="l">
              <a:buNone/>
              <a:defRPr sz="1800" b="0" i="0">
                <a:latin typeface="Arial" panose="020B0604020202020204" pitchFamily="34" charset="0"/>
                <a:cs typeface="Arial" panose="020B0604020202020204" pitchFamily="34" charset="0"/>
              </a:defRPr>
            </a:lvl1pPr>
          </a:lstStyle>
          <a:p>
            <a:pPr lvl="0"/>
            <a:r>
              <a:rPr lang="en-US" b="0" i="0">
                <a:latin typeface="Arial" panose="020B0604020202020204" pitchFamily="34" charset="0"/>
                <a:cs typeface="Arial" panose="020B0604020202020204" pitchFamily="34" charset="0"/>
              </a:rPr>
              <a:t>Title Here</a:t>
            </a:r>
            <a:endParaRPr lang="en-US"/>
          </a:p>
        </p:txBody>
      </p:sp>
      <p:sp>
        <p:nvSpPr>
          <p:cNvPr id="26" name="Name Placholder 3">
            <a:extLst>
              <a:ext uri="{FF2B5EF4-FFF2-40B4-BE49-F238E27FC236}">
                <a16:creationId xmlns:a16="http://schemas.microsoft.com/office/drawing/2014/main" id="{E667FBC0-C947-8642-B4DF-AF993BB7D0A6}"/>
              </a:ext>
            </a:extLst>
          </p:cNvPr>
          <p:cNvSpPr>
            <a:spLocks noGrp="1"/>
          </p:cNvSpPr>
          <p:nvPr>
            <p:ph type="body" sz="quarter" idx="15" hasCustomPrompt="1"/>
          </p:nvPr>
        </p:nvSpPr>
        <p:spPr>
          <a:xfrm>
            <a:off x="8398008" y="4960387"/>
            <a:ext cx="1920875" cy="460375"/>
          </a:xfrm>
        </p:spPr>
        <p:txBody>
          <a:bodyPr anchor="ctr">
            <a:normAutofit/>
          </a:bodyPr>
          <a:lstStyle>
            <a:lvl1pPr marL="0" indent="0" algn="l">
              <a:buNone/>
              <a:defRPr sz="2000" b="1" i="0">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27" name="Title Placeholder 2">
            <a:extLst>
              <a:ext uri="{FF2B5EF4-FFF2-40B4-BE49-F238E27FC236}">
                <a16:creationId xmlns:a16="http://schemas.microsoft.com/office/drawing/2014/main" id="{EBB97F72-B19A-3C4B-B7F5-71498C850F5C}"/>
              </a:ext>
            </a:extLst>
          </p:cNvPr>
          <p:cNvSpPr>
            <a:spLocks noGrp="1"/>
          </p:cNvSpPr>
          <p:nvPr>
            <p:ph type="body" sz="quarter" idx="17" hasCustomPrompt="1"/>
          </p:nvPr>
        </p:nvSpPr>
        <p:spPr>
          <a:xfrm>
            <a:off x="4924775" y="5489659"/>
            <a:ext cx="2493963" cy="373063"/>
          </a:xfrm>
        </p:spPr>
        <p:txBody>
          <a:bodyPr anchor="ctr">
            <a:normAutofit/>
          </a:bodyPr>
          <a:lstStyle>
            <a:lvl1pPr marL="0" indent="0" algn="l">
              <a:buNone/>
              <a:defRPr sz="1800" b="0" i="0">
                <a:latin typeface="Arial" panose="020B0604020202020204" pitchFamily="34" charset="0"/>
                <a:cs typeface="Arial" panose="020B0604020202020204" pitchFamily="34" charset="0"/>
              </a:defRPr>
            </a:lvl1pPr>
          </a:lstStyle>
          <a:p>
            <a:pPr lvl="0"/>
            <a:r>
              <a:rPr lang="en-US" b="0" i="0">
                <a:latin typeface="Arial" panose="020B0604020202020204" pitchFamily="34" charset="0"/>
                <a:cs typeface="Arial" panose="020B0604020202020204" pitchFamily="34" charset="0"/>
              </a:rPr>
              <a:t>Title Here</a:t>
            </a:r>
            <a:endParaRPr lang="en-US"/>
          </a:p>
        </p:txBody>
      </p:sp>
      <p:sp>
        <p:nvSpPr>
          <p:cNvPr id="28" name="Name Placholder 2">
            <a:extLst>
              <a:ext uri="{FF2B5EF4-FFF2-40B4-BE49-F238E27FC236}">
                <a16:creationId xmlns:a16="http://schemas.microsoft.com/office/drawing/2014/main" id="{1CE76DBF-CC8A-D340-91A4-E164839676DD}"/>
              </a:ext>
            </a:extLst>
          </p:cNvPr>
          <p:cNvSpPr>
            <a:spLocks noGrp="1"/>
          </p:cNvSpPr>
          <p:nvPr>
            <p:ph type="body" sz="quarter" idx="14" hasCustomPrompt="1"/>
          </p:nvPr>
        </p:nvSpPr>
        <p:spPr>
          <a:xfrm>
            <a:off x="4924775" y="5002055"/>
            <a:ext cx="1920875" cy="460375"/>
          </a:xfrm>
        </p:spPr>
        <p:txBody>
          <a:bodyPr anchor="ctr">
            <a:normAutofit/>
          </a:bodyPr>
          <a:lstStyle>
            <a:lvl1pPr marL="0" indent="0" algn="l">
              <a:buNone/>
              <a:defRPr sz="2000" b="1" i="0">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29" name="Title Placeholder 1">
            <a:extLst>
              <a:ext uri="{FF2B5EF4-FFF2-40B4-BE49-F238E27FC236}">
                <a16:creationId xmlns:a16="http://schemas.microsoft.com/office/drawing/2014/main" id="{C7C0AEA4-6A86-3A4D-B2C6-5033597E6796}"/>
              </a:ext>
            </a:extLst>
          </p:cNvPr>
          <p:cNvSpPr>
            <a:spLocks noGrp="1"/>
          </p:cNvSpPr>
          <p:nvPr>
            <p:ph type="body" sz="quarter" idx="16" hasCustomPrompt="1"/>
          </p:nvPr>
        </p:nvSpPr>
        <p:spPr>
          <a:xfrm>
            <a:off x="1451542" y="5506062"/>
            <a:ext cx="2493963" cy="373063"/>
          </a:xfrm>
        </p:spPr>
        <p:txBody>
          <a:bodyPr anchor="ctr">
            <a:normAutofit/>
          </a:bodyPr>
          <a:lstStyle>
            <a:lvl1pPr marL="0" indent="0" algn="l">
              <a:buNone/>
              <a:defRPr sz="1800" b="0" i="0">
                <a:latin typeface="Arial" panose="020B0604020202020204" pitchFamily="34" charset="0"/>
                <a:cs typeface="Arial" panose="020B0604020202020204" pitchFamily="34" charset="0"/>
              </a:defRPr>
            </a:lvl1pPr>
          </a:lstStyle>
          <a:p>
            <a:pPr lvl="0"/>
            <a:r>
              <a:rPr lang="en-US" b="0" i="0">
                <a:latin typeface="Arial" panose="020B0604020202020204" pitchFamily="34" charset="0"/>
                <a:cs typeface="Arial" panose="020B0604020202020204" pitchFamily="34" charset="0"/>
              </a:rPr>
              <a:t>Title Here</a:t>
            </a:r>
            <a:endParaRPr lang="en-US"/>
          </a:p>
        </p:txBody>
      </p:sp>
      <p:sp>
        <p:nvSpPr>
          <p:cNvPr id="30" name="Name Placholder 1">
            <a:extLst>
              <a:ext uri="{FF2B5EF4-FFF2-40B4-BE49-F238E27FC236}">
                <a16:creationId xmlns:a16="http://schemas.microsoft.com/office/drawing/2014/main" id="{246D52B7-18F8-9240-A5C3-4BE630DB3E21}"/>
              </a:ext>
            </a:extLst>
          </p:cNvPr>
          <p:cNvSpPr>
            <a:spLocks noGrp="1"/>
          </p:cNvSpPr>
          <p:nvPr>
            <p:ph type="body" sz="quarter" idx="13" hasCustomPrompt="1"/>
          </p:nvPr>
        </p:nvSpPr>
        <p:spPr>
          <a:xfrm>
            <a:off x="1451542" y="5018458"/>
            <a:ext cx="1920875" cy="460375"/>
          </a:xfrm>
        </p:spPr>
        <p:txBody>
          <a:bodyPr anchor="ctr">
            <a:normAutofit/>
          </a:bodyPr>
          <a:lstStyle>
            <a:lvl1pPr marL="0" indent="0" algn="l">
              <a:buNone/>
              <a:defRPr sz="2000" b="1" i="0">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3" name="Picture Placeholder 2">
            <a:extLst>
              <a:ext uri="{FF2B5EF4-FFF2-40B4-BE49-F238E27FC236}">
                <a16:creationId xmlns:a16="http://schemas.microsoft.com/office/drawing/2014/main" id="{FCCA9C28-1862-DE42-B612-85AF2471A712}"/>
              </a:ext>
            </a:extLst>
          </p:cNvPr>
          <p:cNvSpPr>
            <a:spLocks noGrp="1"/>
          </p:cNvSpPr>
          <p:nvPr>
            <p:ph type="pic" sz="quarter" idx="19"/>
          </p:nvPr>
        </p:nvSpPr>
        <p:spPr>
          <a:xfrm>
            <a:off x="1401383" y="2177773"/>
            <a:ext cx="2449477" cy="2523590"/>
          </a:xfrm>
          <a:prstGeom prst="roundRect">
            <a:avLst/>
          </a:prstGeom>
          <a:ln w="88900">
            <a:gradFill>
              <a:gsLst>
                <a:gs pos="0">
                  <a:schemeClr val="accent1"/>
                </a:gs>
                <a:gs pos="100000">
                  <a:schemeClr val="accent3">
                    <a:lumMod val="75000"/>
                  </a:schemeClr>
                </a:gs>
              </a:gsLst>
              <a:lin ang="5400000" scaled="1"/>
            </a:gradFill>
          </a:ln>
        </p:spPr>
        <p:txBody>
          <a:bodyPr/>
          <a:lstStyle/>
          <a:p>
            <a:endParaRPr lang="en-US"/>
          </a:p>
        </p:txBody>
      </p:sp>
      <p:sp>
        <p:nvSpPr>
          <p:cNvPr id="33" name="Picture Placeholder 2">
            <a:extLst>
              <a:ext uri="{FF2B5EF4-FFF2-40B4-BE49-F238E27FC236}">
                <a16:creationId xmlns:a16="http://schemas.microsoft.com/office/drawing/2014/main" id="{96C0D0F9-E6B4-4148-8847-D6D01866D9FB}"/>
              </a:ext>
            </a:extLst>
          </p:cNvPr>
          <p:cNvSpPr>
            <a:spLocks noGrp="1"/>
          </p:cNvSpPr>
          <p:nvPr>
            <p:ph type="pic" sz="quarter" idx="20"/>
          </p:nvPr>
        </p:nvSpPr>
        <p:spPr>
          <a:xfrm>
            <a:off x="4850261" y="2177773"/>
            <a:ext cx="2449477" cy="2523590"/>
          </a:xfrm>
          <a:prstGeom prst="roundRect">
            <a:avLst/>
          </a:prstGeom>
          <a:ln w="88900">
            <a:gradFill>
              <a:gsLst>
                <a:gs pos="0">
                  <a:schemeClr val="accent1"/>
                </a:gs>
                <a:gs pos="100000">
                  <a:schemeClr val="accent3">
                    <a:lumMod val="75000"/>
                  </a:schemeClr>
                </a:gs>
              </a:gsLst>
              <a:lin ang="5400000" scaled="1"/>
            </a:gradFill>
          </a:ln>
        </p:spPr>
        <p:txBody>
          <a:bodyPr/>
          <a:lstStyle/>
          <a:p>
            <a:endParaRPr lang="en-US"/>
          </a:p>
        </p:txBody>
      </p:sp>
      <p:sp>
        <p:nvSpPr>
          <p:cNvPr id="34" name="Picture Placeholder 2">
            <a:extLst>
              <a:ext uri="{FF2B5EF4-FFF2-40B4-BE49-F238E27FC236}">
                <a16:creationId xmlns:a16="http://schemas.microsoft.com/office/drawing/2014/main" id="{7C8AD482-1AC0-6F4D-8E8F-F4EA6AE3C02D}"/>
              </a:ext>
            </a:extLst>
          </p:cNvPr>
          <p:cNvSpPr>
            <a:spLocks noGrp="1"/>
          </p:cNvSpPr>
          <p:nvPr>
            <p:ph type="pic" sz="quarter" idx="21"/>
          </p:nvPr>
        </p:nvSpPr>
        <p:spPr>
          <a:xfrm>
            <a:off x="8299139" y="2177773"/>
            <a:ext cx="2449477" cy="2523590"/>
          </a:xfrm>
          <a:prstGeom prst="roundRect">
            <a:avLst/>
          </a:prstGeom>
          <a:ln w="88900">
            <a:gradFill>
              <a:gsLst>
                <a:gs pos="0">
                  <a:schemeClr val="accent1"/>
                </a:gs>
                <a:gs pos="100000">
                  <a:schemeClr val="accent3">
                    <a:lumMod val="75000"/>
                  </a:schemeClr>
                </a:gs>
              </a:gsLst>
              <a:lin ang="5400000" scaled="1"/>
            </a:gradFill>
          </a:ln>
        </p:spPr>
        <p:txBody>
          <a:bodyPr/>
          <a:lstStyle/>
          <a:p>
            <a:endParaRPr lang="en-US"/>
          </a:p>
        </p:txBody>
      </p:sp>
    </p:spTree>
    <p:extLst>
      <p:ext uri="{BB962C8B-B14F-4D97-AF65-F5344CB8AC3E}">
        <p14:creationId xmlns:p14="http://schemas.microsoft.com/office/powerpoint/2010/main" val="264452997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Gradient Triangles and Map">
    <p:spTree>
      <p:nvGrpSpPr>
        <p:cNvPr id="1" name=""/>
        <p:cNvGrpSpPr/>
        <p:nvPr/>
      </p:nvGrpSpPr>
      <p:grpSpPr>
        <a:xfrm>
          <a:off x="0" y="0"/>
          <a:ext cx="0" cy="0"/>
          <a:chOff x="0" y="0"/>
          <a:chExt cx="0" cy="0"/>
        </a:xfrm>
      </p:grpSpPr>
      <p:pic>
        <p:nvPicPr>
          <p:cNvPr id="86" name="Picture 85" descr="Shape, background pattern&#10;&#10;Description automatically generated">
            <a:extLst>
              <a:ext uri="{FF2B5EF4-FFF2-40B4-BE49-F238E27FC236}">
                <a16:creationId xmlns:a16="http://schemas.microsoft.com/office/drawing/2014/main" id="{8EFB9CD8-0042-4C5D-AD94-A464137DA38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riangle 2">
            <a:extLst>
              <a:ext uri="{FF2B5EF4-FFF2-40B4-BE49-F238E27FC236}">
                <a16:creationId xmlns:a16="http://schemas.microsoft.com/office/drawing/2014/main" id="{FA613BEC-021E-0D49-9F8B-6359C7339C84}"/>
              </a:ext>
            </a:extLst>
          </p:cNvPr>
          <p:cNvSpPr/>
          <p:nvPr userDrawn="1"/>
        </p:nvSpPr>
        <p:spPr>
          <a:xfrm flipH="1">
            <a:off x="-62061" y="681037"/>
            <a:ext cx="2490892" cy="6333830"/>
          </a:xfrm>
          <a:custGeom>
            <a:avLst/>
            <a:gdLst>
              <a:gd name="connsiteX0" fmla="*/ 0 w 2703164"/>
              <a:gd name="connsiteY0" fmla="*/ 6856344 h 6856344"/>
              <a:gd name="connsiteX1" fmla="*/ 2703164 w 2703164"/>
              <a:gd name="connsiteY1" fmla="*/ 0 h 6856344"/>
              <a:gd name="connsiteX2" fmla="*/ 2703164 w 2703164"/>
              <a:gd name="connsiteY2" fmla="*/ 6856344 h 6856344"/>
              <a:gd name="connsiteX3" fmla="*/ 0 w 2703164"/>
              <a:gd name="connsiteY3" fmla="*/ 6856344 h 6856344"/>
              <a:gd name="connsiteX0" fmla="*/ 0 w 2474564"/>
              <a:gd name="connsiteY0" fmla="*/ 6301173 h 6856344"/>
              <a:gd name="connsiteX1" fmla="*/ 2474564 w 2474564"/>
              <a:gd name="connsiteY1" fmla="*/ 0 h 6856344"/>
              <a:gd name="connsiteX2" fmla="*/ 2474564 w 2474564"/>
              <a:gd name="connsiteY2" fmla="*/ 6856344 h 6856344"/>
              <a:gd name="connsiteX3" fmla="*/ 0 w 2474564"/>
              <a:gd name="connsiteY3" fmla="*/ 6301173 h 6856344"/>
              <a:gd name="connsiteX0" fmla="*/ 0 w 2490892"/>
              <a:gd name="connsiteY0" fmla="*/ 6301173 h 6333830"/>
              <a:gd name="connsiteX1" fmla="*/ 2474564 w 2490892"/>
              <a:gd name="connsiteY1" fmla="*/ 0 h 6333830"/>
              <a:gd name="connsiteX2" fmla="*/ 2490892 w 2490892"/>
              <a:gd name="connsiteY2" fmla="*/ 6333830 h 6333830"/>
              <a:gd name="connsiteX3" fmla="*/ 0 w 2490892"/>
              <a:gd name="connsiteY3" fmla="*/ 6301173 h 6333830"/>
            </a:gdLst>
            <a:ahLst/>
            <a:cxnLst>
              <a:cxn ang="0">
                <a:pos x="connsiteX0" y="connsiteY0"/>
              </a:cxn>
              <a:cxn ang="0">
                <a:pos x="connsiteX1" y="connsiteY1"/>
              </a:cxn>
              <a:cxn ang="0">
                <a:pos x="connsiteX2" y="connsiteY2"/>
              </a:cxn>
              <a:cxn ang="0">
                <a:pos x="connsiteX3" y="connsiteY3"/>
              </a:cxn>
            </a:cxnLst>
            <a:rect l="l" t="t" r="r" b="b"/>
            <a:pathLst>
              <a:path w="2490892" h="6333830">
                <a:moveTo>
                  <a:pt x="0" y="6301173"/>
                </a:moveTo>
                <a:lnTo>
                  <a:pt x="2474564" y="0"/>
                </a:lnTo>
                <a:cubicBezTo>
                  <a:pt x="2480007" y="2111277"/>
                  <a:pt x="2485449" y="4222553"/>
                  <a:pt x="2490892" y="6333830"/>
                </a:cubicBezTo>
                <a:lnTo>
                  <a:pt x="0" y="6301173"/>
                </a:lnTo>
                <a:close/>
              </a:path>
            </a:pathLst>
          </a:custGeom>
          <a:gradFill>
            <a:gsLst>
              <a:gs pos="99000">
                <a:srgbClr val="001C22">
                  <a:alpha val="80000"/>
                </a:srgbClr>
              </a:gs>
              <a:gs pos="0">
                <a:schemeClr val="accent1">
                  <a:alpha val="54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Triangle 1">
            <a:extLst>
              <a:ext uri="{FF2B5EF4-FFF2-40B4-BE49-F238E27FC236}">
                <a16:creationId xmlns:a16="http://schemas.microsoft.com/office/drawing/2014/main" id="{CE78FB66-AEC5-5840-9D76-538F4ED59394}"/>
              </a:ext>
            </a:extLst>
          </p:cNvPr>
          <p:cNvSpPr/>
          <p:nvPr userDrawn="1"/>
        </p:nvSpPr>
        <p:spPr>
          <a:xfrm flipH="1" flipV="1">
            <a:off x="-45733" y="0"/>
            <a:ext cx="2007455" cy="6856344"/>
          </a:xfrm>
          <a:prstGeom prst="triangle">
            <a:avLst>
              <a:gd name="adj" fmla="val 100000"/>
            </a:avLst>
          </a:prstGeom>
          <a:gradFill flip="none" rotWithShape="1">
            <a:gsLst>
              <a:gs pos="13000">
                <a:schemeClr val="accent3"/>
              </a:gs>
              <a:gs pos="99000">
                <a:schemeClr val="accent1">
                  <a:alpha val="1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9" name="MAP">
            <a:extLst>
              <a:ext uri="{FF2B5EF4-FFF2-40B4-BE49-F238E27FC236}">
                <a16:creationId xmlns:a16="http://schemas.microsoft.com/office/drawing/2014/main" id="{B70C7965-8788-D242-BFAC-6D52B819D282}"/>
              </a:ext>
            </a:extLst>
          </p:cNvPr>
          <p:cNvGrpSpPr/>
          <p:nvPr userDrawn="1"/>
        </p:nvGrpSpPr>
        <p:grpSpPr>
          <a:xfrm rot="3900756" flipV="1">
            <a:off x="1323783" y="-2122209"/>
            <a:ext cx="14884293" cy="8871870"/>
            <a:chOff x="0" y="-1142"/>
            <a:chExt cx="12191046" cy="7317389"/>
          </a:xfrm>
          <a:gradFill flip="none" rotWithShape="1">
            <a:gsLst>
              <a:gs pos="20000">
                <a:schemeClr val="accent6"/>
              </a:gs>
              <a:gs pos="47000">
                <a:schemeClr val="accent1">
                  <a:alpha val="30000"/>
                </a:schemeClr>
              </a:gs>
              <a:gs pos="100000">
                <a:srgbClr val="001C22">
                  <a:alpha val="20000"/>
                </a:srgbClr>
              </a:gs>
            </a:gsLst>
            <a:lin ang="13500000" scaled="1"/>
            <a:tileRect/>
          </a:gradFill>
        </p:grpSpPr>
        <p:sp>
          <p:nvSpPr>
            <p:cNvPr id="10" name="Freeform: Shape 6">
              <a:extLst>
                <a:ext uri="{FF2B5EF4-FFF2-40B4-BE49-F238E27FC236}">
                  <a16:creationId xmlns:a16="http://schemas.microsoft.com/office/drawing/2014/main" id="{444F4EC9-5B96-D344-842F-E9A639928097}"/>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Freeform: Shape 7">
              <a:extLst>
                <a:ext uri="{FF2B5EF4-FFF2-40B4-BE49-F238E27FC236}">
                  <a16:creationId xmlns:a16="http://schemas.microsoft.com/office/drawing/2014/main" id="{C545D3C8-1B7E-BF46-A857-360EBFBD9398}"/>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Freeform: Shape 86">
              <a:extLst>
                <a:ext uri="{FF2B5EF4-FFF2-40B4-BE49-F238E27FC236}">
                  <a16:creationId xmlns:a16="http://schemas.microsoft.com/office/drawing/2014/main" id="{D62EB21F-E200-1441-894C-DE455BB0CB76}"/>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Freeform: Shape 87">
              <a:extLst>
                <a:ext uri="{FF2B5EF4-FFF2-40B4-BE49-F238E27FC236}">
                  <a16:creationId xmlns:a16="http://schemas.microsoft.com/office/drawing/2014/main" id="{7316B4D9-80D6-7A42-A171-AFE1FB2CD04D}"/>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Freeform: Shape 88">
              <a:extLst>
                <a:ext uri="{FF2B5EF4-FFF2-40B4-BE49-F238E27FC236}">
                  <a16:creationId xmlns:a16="http://schemas.microsoft.com/office/drawing/2014/main" id="{F32AB816-05A3-F346-B7AC-40615127065C}"/>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 name="Freeform: Shape 89">
              <a:extLst>
                <a:ext uri="{FF2B5EF4-FFF2-40B4-BE49-F238E27FC236}">
                  <a16:creationId xmlns:a16="http://schemas.microsoft.com/office/drawing/2014/main" id="{D9A86CF0-44E9-8440-9580-18A6CD1892A3}"/>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Freeform: Shape 90">
              <a:extLst>
                <a:ext uri="{FF2B5EF4-FFF2-40B4-BE49-F238E27FC236}">
                  <a16:creationId xmlns:a16="http://schemas.microsoft.com/office/drawing/2014/main" id="{9DFC1BDE-8C20-E24F-8DF1-2CC0D3D91C62}"/>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 name="Freeform: Shape 91">
              <a:extLst>
                <a:ext uri="{FF2B5EF4-FFF2-40B4-BE49-F238E27FC236}">
                  <a16:creationId xmlns:a16="http://schemas.microsoft.com/office/drawing/2014/main" id="{83D1952D-52B4-434A-8EB8-75AD45A20313}"/>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Freeform: Shape 92">
              <a:extLst>
                <a:ext uri="{FF2B5EF4-FFF2-40B4-BE49-F238E27FC236}">
                  <a16:creationId xmlns:a16="http://schemas.microsoft.com/office/drawing/2014/main" id="{DB173C45-A689-6647-BC2B-D7FCFB6224D7}"/>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Freeform: Shape 93">
              <a:extLst>
                <a:ext uri="{FF2B5EF4-FFF2-40B4-BE49-F238E27FC236}">
                  <a16:creationId xmlns:a16="http://schemas.microsoft.com/office/drawing/2014/main" id="{6E2CA331-7914-E746-908D-431206E64FE0}"/>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Freeform: Shape 94">
              <a:extLst>
                <a:ext uri="{FF2B5EF4-FFF2-40B4-BE49-F238E27FC236}">
                  <a16:creationId xmlns:a16="http://schemas.microsoft.com/office/drawing/2014/main" id="{54002C85-0702-474E-8F2A-919A87CF3B53}"/>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 name="Freeform: Shape 95">
              <a:extLst>
                <a:ext uri="{FF2B5EF4-FFF2-40B4-BE49-F238E27FC236}">
                  <a16:creationId xmlns:a16="http://schemas.microsoft.com/office/drawing/2014/main" id="{23ADA8FF-EC44-1048-941C-E70509552871}"/>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 name="Freeform: Shape 96">
              <a:extLst>
                <a:ext uri="{FF2B5EF4-FFF2-40B4-BE49-F238E27FC236}">
                  <a16:creationId xmlns:a16="http://schemas.microsoft.com/office/drawing/2014/main" id="{A55E64B1-1374-1E40-8AAB-9E81D725E920}"/>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Freeform: Shape 97">
              <a:extLst>
                <a:ext uri="{FF2B5EF4-FFF2-40B4-BE49-F238E27FC236}">
                  <a16:creationId xmlns:a16="http://schemas.microsoft.com/office/drawing/2014/main" id="{A719550C-9C1D-C14C-9F36-BD9111F7DBF2}"/>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 name="Freeform: Shape 98">
              <a:extLst>
                <a:ext uri="{FF2B5EF4-FFF2-40B4-BE49-F238E27FC236}">
                  <a16:creationId xmlns:a16="http://schemas.microsoft.com/office/drawing/2014/main" id="{A1C49A33-C75B-5D41-94FA-B94DD1010B47}"/>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Freeform: Shape 99">
              <a:extLst>
                <a:ext uri="{FF2B5EF4-FFF2-40B4-BE49-F238E27FC236}">
                  <a16:creationId xmlns:a16="http://schemas.microsoft.com/office/drawing/2014/main" id="{94810928-0159-7347-B52C-9E10D8298AF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 name="Freeform: Shape 100">
              <a:extLst>
                <a:ext uri="{FF2B5EF4-FFF2-40B4-BE49-F238E27FC236}">
                  <a16:creationId xmlns:a16="http://schemas.microsoft.com/office/drawing/2014/main" id="{8B1C7CB0-711A-5B46-9653-833778A50939}"/>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7" name="Freeform: Shape 101">
              <a:extLst>
                <a:ext uri="{FF2B5EF4-FFF2-40B4-BE49-F238E27FC236}">
                  <a16:creationId xmlns:a16="http://schemas.microsoft.com/office/drawing/2014/main" id="{93749DB3-2B9E-2746-90F6-4DA312F3CBBB}"/>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8" name="Freeform: Shape 102">
              <a:extLst>
                <a:ext uri="{FF2B5EF4-FFF2-40B4-BE49-F238E27FC236}">
                  <a16:creationId xmlns:a16="http://schemas.microsoft.com/office/drawing/2014/main" id="{7806841E-84BB-6E48-B5F2-5081AF8E5E2F}"/>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 name="Freeform: Shape 103">
              <a:extLst>
                <a:ext uri="{FF2B5EF4-FFF2-40B4-BE49-F238E27FC236}">
                  <a16:creationId xmlns:a16="http://schemas.microsoft.com/office/drawing/2014/main" id="{94AB10AA-5C94-B24C-886C-3B05A9F13058}"/>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Freeform: Shape 104">
              <a:extLst>
                <a:ext uri="{FF2B5EF4-FFF2-40B4-BE49-F238E27FC236}">
                  <a16:creationId xmlns:a16="http://schemas.microsoft.com/office/drawing/2014/main" id="{C480577E-800B-5A46-AD58-5031A6B66EC2}"/>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Freeform: Shape 105">
              <a:extLst>
                <a:ext uri="{FF2B5EF4-FFF2-40B4-BE49-F238E27FC236}">
                  <a16:creationId xmlns:a16="http://schemas.microsoft.com/office/drawing/2014/main" id="{3F73F4E8-DD89-6F4A-B407-B888A5AAAB4E}"/>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 name="Freeform: Shape 106">
              <a:extLst>
                <a:ext uri="{FF2B5EF4-FFF2-40B4-BE49-F238E27FC236}">
                  <a16:creationId xmlns:a16="http://schemas.microsoft.com/office/drawing/2014/main" id="{9372ED83-3FAE-604B-ACC4-FB54B53DDFD4}"/>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Freeform: Shape 107">
              <a:extLst>
                <a:ext uri="{FF2B5EF4-FFF2-40B4-BE49-F238E27FC236}">
                  <a16:creationId xmlns:a16="http://schemas.microsoft.com/office/drawing/2014/main" id="{6B14CFDF-E7BA-E14E-8143-960937FF24C5}"/>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4" name="Freeform: Shape 108">
              <a:extLst>
                <a:ext uri="{FF2B5EF4-FFF2-40B4-BE49-F238E27FC236}">
                  <a16:creationId xmlns:a16="http://schemas.microsoft.com/office/drawing/2014/main" id="{17ED547C-1115-D14A-B892-161157651878}"/>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5" name="Freeform: Shape 109">
              <a:extLst>
                <a:ext uri="{FF2B5EF4-FFF2-40B4-BE49-F238E27FC236}">
                  <a16:creationId xmlns:a16="http://schemas.microsoft.com/office/drawing/2014/main" id="{A706E234-532F-0D47-89E6-0A812315D3FC}"/>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6" name="Freeform: Shape 110">
              <a:extLst>
                <a:ext uri="{FF2B5EF4-FFF2-40B4-BE49-F238E27FC236}">
                  <a16:creationId xmlns:a16="http://schemas.microsoft.com/office/drawing/2014/main" id="{455ADF7A-0CAE-0547-8F93-2E4FA4B2B14C}"/>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7" name="Freeform: Shape 111">
              <a:extLst>
                <a:ext uri="{FF2B5EF4-FFF2-40B4-BE49-F238E27FC236}">
                  <a16:creationId xmlns:a16="http://schemas.microsoft.com/office/drawing/2014/main" id="{FBAB880C-215E-7849-98F8-605681BFE3B8}"/>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8" name="Freeform: Shape 112">
              <a:extLst>
                <a:ext uri="{FF2B5EF4-FFF2-40B4-BE49-F238E27FC236}">
                  <a16:creationId xmlns:a16="http://schemas.microsoft.com/office/drawing/2014/main" id="{5AF7172D-1B34-EE40-A643-0F7C0B1008C0}"/>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9" name="Freeform: Shape 113">
              <a:extLst>
                <a:ext uri="{FF2B5EF4-FFF2-40B4-BE49-F238E27FC236}">
                  <a16:creationId xmlns:a16="http://schemas.microsoft.com/office/drawing/2014/main" id="{CDA6787E-42BB-F841-A3A5-5C04734C9243}"/>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Freeform: Shape 114">
              <a:extLst>
                <a:ext uri="{FF2B5EF4-FFF2-40B4-BE49-F238E27FC236}">
                  <a16:creationId xmlns:a16="http://schemas.microsoft.com/office/drawing/2014/main" id="{AC50BC4F-7EF8-0E4C-A693-3169FB328A89}"/>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1" name="Freeform: Shape 115">
              <a:extLst>
                <a:ext uri="{FF2B5EF4-FFF2-40B4-BE49-F238E27FC236}">
                  <a16:creationId xmlns:a16="http://schemas.microsoft.com/office/drawing/2014/main" id="{3F856BB0-FCA6-C04A-8F15-E0DBBE40E24B}"/>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2" name="Freeform: Shape 116">
              <a:extLst>
                <a:ext uri="{FF2B5EF4-FFF2-40B4-BE49-F238E27FC236}">
                  <a16:creationId xmlns:a16="http://schemas.microsoft.com/office/drawing/2014/main" id="{B71D1E60-7106-BF4E-9C84-463263ACE3C1}"/>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3" name="Freeform: Shape 117">
              <a:extLst>
                <a:ext uri="{FF2B5EF4-FFF2-40B4-BE49-F238E27FC236}">
                  <a16:creationId xmlns:a16="http://schemas.microsoft.com/office/drawing/2014/main" id="{E8B6FD96-F564-194E-9AB6-5FEF0F99386B}"/>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Freeform: Shape 118">
              <a:extLst>
                <a:ext uri="{FF2B5EF4-FFF2-40B4-BE49-F238E27FC236}">
                  <a16:creationId xmlns:a16="http://schemas.microsoft.com/office/drawing/2014/main" id="{FE2FDBF5-B412-694E-BD26-386D258F0881}"/>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5" name="Freeform: Shape 119">
              <a:extLst>
                <a:ext uri="{FF2B5EF4-FFF2-40B4-BE49-F238E27FC236}">
                  <a16:creationId xmlns:a16="http://schemas.microsoft.com/office/drawing/2014/main" id="{5928F076-5C25-604B-BAB9-02E8D48AE5B3}"/>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6" name="Freeform: Shape 120">
              <a:extLst>
                <a:ext uri="{FF2B5EF4-FFF2-40B4-BE49-F238E27FC236}">
                  <a16:creationId xmlns:a16="http://schemas.microsoft.com/office/drawing/2014/main" id="{D58E68FA-0C83-5E47-B5CB-8A5D3DB8E765}"/>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7" name="Freeform: Shape 121">
              <a:extLst>
                <a:ext uri="{FF2B5EF4-FFF2-40B4-BE49-F238E27FC236}">
                  <a16:creationId xmlns:a16="http://schemas.microsoft.com/office/drawing/2014/main" id="{CEADCB90-3630-E849-BB07-D9802B28F1C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Freeform: Shape 122">
              <a:extLst>
                <a:ext uri="{FF2B5EF4-FFF2-40B4-BE49-F238E27FC236}">
                  <a16:creationId xmlns:a16="http://schemas.microsoft.com/office/drawing/2014/main" id="{7ED62B43-2B46-1441-9CB7-E1F4AE1195FB}"/>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9" name="Freeform: Shape 123">
              <a:extLst>
                <a:ext uri="{FF2B5EF4-FFF2-40B4-BE49-F238E27FC236}">
                  <a16:creationId xmlns:a16="http://schemas.microsoft.com/office/drawing/2014/main" id="{E01F0785-70DA-964A-A3AD-9A6A113A9114}"/>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0" name="Freeform: Shape 124">
              <a:extLst>
                <a:ext uri="{FF2B5EF4-FFF2-40B4-BE49-F238E27FC236}">
                  <a16:creationId xmlns:a16="http://schemas.microsoft.com/office/drawing/2014/main" id="{45EB68E8-7AB3-8548-8CB4-83718D43DBDD}"/>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1" name="Freeform: Shape 125">
              <a:extLst>
                <a:ext uri="{FF2B5EF4-FFF2-40B4-BE49-F238E27FC236}">
                  <a16:creationId xmlns:a16="http://schemas.microsoft.com/office/drawing/2014/main" id="{C540623C-DE12-4345-8518-2342464CFC90}"/>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Freeform: Shape 126">
              <a:extLst>
                <a:ext uri="{FF2B5EF4-FFF2-40B4-BE49-F238E27FC236}">
                  <a16:creationId xmlns:a16="http://schemas.microsoft.com/office/drawing/2014/main" id="{19F587DA-140C-CB41-884F-ADFD4E44DEC6}"/>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3" name="Freeform: Shape 127">
              <a:extLst>
                <a:ext uri="{FF2B5EF4-FFF2-40B4-BE49-F238E27FC236}">
                  <a16:creationId xmlns:a16="http://schemas.microsoft.com/office/drawing/2014/main" id="{0F19E5A1-6DFE-CF4E-BE8E-03940E50C11B}"/>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4" name="Freeform: Shape 128">
              <a:extLst>
                <a:ext uri="{FF2B5EF4-FFF2-40B4-BE49-F238E27FC236}">
                  <a16:creationId xmlns:a16="http://schemas.microsoft.com/office/drawing/2014/main" id="{B0C94581-BD95-F049-8CDE-8F64858A3D45}"/>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5" name="Freeform: Shape 129">
              <a:extLst>
                <a:ext uri="{FF2B5EF4-FFF2-40B4-BE49-F238E27FC236}">
                  <a16:creationId xmlns:a16="http://schemas.microsoft.com/office/drawing/2014/main" id="{6CEF64BD-33A5-E249-A293-81D2F05A1269}"/>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6" name="Freeform: Shape 130">
              <a:extLst>
                <a:ext uri="{FF2B5EF4-FFF2-40B4-BE49-F238E27FC236}">
                  <a16:creationId xmlns:a16="http://schemas.microsoft.com/office/drawing/2014/main" id="{025A0566-FE2A-BE43-ADAA-FF6F1E043664}"/>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7" name="Freeform: Shape 131">
              <a:extLst>
                <a:ext uri="{FF2B5EF4-FFF2-40B4-BE49-F238E27FC236}">
                  <a16:creationId xmlns:a16="http://schemas.microsoft.com/office/drawing/2014/main" id="{33B9C5A4-9E43-0742-AC3D-78EC35933AB1}"/>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8" name="Freeform: Shape 132">
              <a:extLst>
                <a:ext uri="{FF2B5EF4-FFF2-40B4-BE49-F238E27FC236}">
                  <a16:creationId xmlns:a16="http://schemas.microsoft.com/office/drawing/2014/main" id="{88B9FD2A-E35D-AF42-8181-8C15539869BA}"/>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9" name="Freeform: Shape 133">
              <a:extLst>
                <a:ext uri="{FF2B5EF4-FFF2-40B4-BE49-F238E27FC236}">
                  <a16:creationId xmlns:a16="http://schemas.microsoft.com/office/drawing/2014/main" id="{14096D07-BAAE-A240-89BD-A55BF873EC64}"/>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0" name="Freeform: Shape 134">
              <a:extLst>
                <a:ext uri="{FF2B5EF4-FFF2-40B4-BE49-F238E27FC236}">
                  <a16:creationId xmlns:a16="http://schemas.microsoft.com/office/drawing/2014/main" id="{571AA5A4-08EF-B14F-99E5-C30504137341}"/>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1" name="Freeform: Shape 135">
              <a:extLst>
                <a:ext uri="{FF2B5EF4-FFF2-40B4-BE49-F238E27FC236}">
                  <a16:creationId xmlns:a16="http://schemas.microsoft.com/office/drawing/2014/main" id="{BE281916-6915-FA47-99A4-59EF7D190371}"/>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2" name="Freeform: Shape 136">
              <a:extLst>
                <a:ext uri="{FF2B5EF4-FFF2-40B4-BE49-F238E27FC236}">
                  <a16:creationId xmlns:a16="http://schemas.microsoft.com/office/drawing/2014/main" id="{8574183F-A5DB-854E-847D-15A3D82DC90B}"/>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3" name="Freeform: Shape 137">
              <a:extLst>
                <a:ext uri="{FF2B5EF4-FFF2-40B4-BE49-F238E27FC236}">
                  <a16:creationId xmlns:a16="http://schemas.microsoft.com/office/drawing/2014/main" id="{0DBB1E4E-EBD4-0745-837F-8EBF8D4DC4A8}"/>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4" name="Freeform: Shape 138">
              <a:extLst>
                <a:ext uri="{FF2B5EF4-FFF2-40B4-BE49-F238E27FC236}">
                  <a16:creationId xmlns:a16="http://schemas.microsoft.com/office/drawing/2014/main" id="{527DF27E-EC29-9A45-A7FF-D23BF93B212B}"/>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 name="Freeform: Shape 139">
              <a:extLst>
                <a:ext uri="{FF2B5EF4-FFF2-40B4-BE49-F238E27FC236}">
                  <a16:creationId xmlns:a16="http://schemas.microsoft.com/office/drawing/2014/main" id="{9FB00E82-FCB6-204C-B268-FB19EC322AAE}"/>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6" name="Freeform: Shape 140">
              <a:extLst>
                <a:ext uri="{FF2B5EF4-FFF2-40B4-BE49-F238E27FC236}">
                  <a16:creationId xmlns:a16="http://schemas.microsoft.com/office/drawing/2014/main" id="{7597BC04-887D-5744-A0F2-8A85EE82C20D}"/>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7" name="Freeform: Shape 141">
              <a:extLst>
                <a:ext uri="{FF2B5EF4-FFF2-40B4-BE49-F238E27FC236}">
                  <a16:creationId xmlns:a16="http://schemas.microsoft.com/office/drawing/2014/main" id="{C951C7D7-A7C6-2543-B079-49AB8A789E9E}"/>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8" name="Freeform: Shape 142">
              <a:extLst>
                <a:ext uri="{FF2B5EF4-FFF2-40B4-BE49-F238E27FC236}">
                  <a16:creationId xmlns:a16="http://schemas.microsoft.com/office/drawing/2014/main" id="{5545D6CA-9EBC-3A47-B0E4-C2819BB9CEE1}"/>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9" name="Freeform: Shape 143">
              <a:extLst>
                <a:ext uri="{FF2B5EF4-FFF2-40B4-BE49-F238E27FC236}">
                  <a16:creationId xmlns:a16="http://schemas.microsoft.com/office/drawing/2014/main" id="{06716CAF-020B-E649-BCE5-A8F5D34026DD}"/>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0" name="Freeform: Shape 144">
              <a:extLst>
                <a:ext uri="{FF2B5EF4-FFF2-40B4-BE49-F238E27FC236}">
                  <a16:creationId xmlns:a16="http://schemas.microsoft.com/office/drawing/2014/main" id="{B5E723EA-87DA-F546-9432-36C8C7FD4E65}"/>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1" name="Freeform: Shape 145">
              <a:extLst>
                <a:ext uri="{FF2B5EF4-FFF2-40B4-BE49-F238E27FC236}">
                  <a16:creationId xmlns:a16="http://schemas.microsoft.com/office/drawing/2014/main" id="{C1C03F0A-9EBE-0E4C-8269-ECA04FB44B08}"/>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2" name="Freeform: Shape 146">
              <a:extLst>
                <a:ext uri="{FF2B5EF4-FFF2-40B4-BE49-F238E27FC236}">
                  <a16:creationId xmlns:a16="http://schemas.microsoft.com/office/drawing/2014/main" id="{3274ED47-F08A-F941-B36D-833733B2B3EB}"/>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3" name="Freeform: Shape 147">
              <a:extLst>
                <a:ext uri="{FF2B5EF4-FFF2-40B4-BE49-F238E27FC236}">
                  <a16:creationId xmlns:a16="http://schemas.microsoft.com/office/drawing/2014/main" id="{2867551C-2A2A-E743-88A5-E904932D1331}"/>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4" name="Freeform: Shape 148">
              <a:extLst>
                <a:ext uri="{FF2B5EF4-FFF2-40B4-BE49-F238E27FC236}">
                  <a16:creationId xmlns:a16="http://schemas.microsoft.com/office/drawing/2014/main" id="{78150751-7F78-1948-9549-AB36028710C8}"/>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5" name="Freeform: Shape 149">
              <a:extLst>
                <a:ext uri="{FF2B5EF4-FFF2-40B4-BE49-F238E27FC236}">
                  <a16:creationId xmlns:a16="http://schemas.microsoft.com/office/drawing/2014/main" id="{74569F0E-0168-9C46-B369-44981DD4309D}"/>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6" name="Freeform: Shape 150">
              <a:extLst>
                <a:ext uri="{FF2B5EF4-FFF2-40B4-BE49-F238E27FC236}">
                  <a16:creationId xmlns:a16="http://schemas.microsoft.com/office/drawing/2014/main" id="{52CEA3B9-5D79-BB40-B671-388099017AA2}"/>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7" name="Freeform: Shape 151">
              <a:extLst>
                <a:ext uri="{FF2B5EF4-FFF2-40B4-BE49-F238E27FC236}">
                  <a16:creationId xmlns:a16="http://schemas.microsoft.com/office/drawing/2014/main" id="{8F709100-7DA8-6540-844D-776E78DC96F7}"/>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8" name="Freeform: Shape 152">
              <a:extLst>
                <a:ext uri="{FF2B5EF4-FFF2-40B4-BE49-F238E27FC236}">
                  <a16:creationId xmlns:a16="http://schemas.microsoft.com/office/drawing/2014/main" id="{8C45A1D6-3B4D-5A41-9E50-AB68C6EB87E5}"/>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9" name="Freeform: Shape 153">
              <a:extLst>
                <a:ext uri="{FF2B5EF4-FFF2-40B4-BE49-F238E27FC236}">
                  <a16:creationId xmlns:a16="http://schemas.microsoft.com/office/drawing/2014/main" id="{494C9BD5-9A3A-414C-835C-A438AC9E1228}"/>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0" name="Freeform: Shape 154">
              <a:extLst>
                <a:ext uri="{FF2B5EF4-FFF2-40B4-BE49-F238E27FC236}">
                  <a16:creationId xmlns:a16="http://schemas.microsoft.com/office/drawing/2014/main" id="{B48890CE-6605-CD41-BFC5-DC5B9E4FD030}"/>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1" name="Freeform: Shape 156">
              <a:extLst>
                <a:ext uri="{FF2B5EF4-FFF2-40B4-BE49-F238E27FC236}">
                  <a16:creationId xmlns:a16="http://schemas.microsoft.com/office/drawing/2014/main" id="{E0F60BE4-4BFF-FE40-AE0A-FB04597FBE9A}"/>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 name="Freeform: Shape 157">
              <a:extLst>
                <a:ext uri="{FF2B5EF4-FFF2-40B4-BE49-F238E27FC236}">
                  <a16:creationId xmlns:a16="http://schemas.microsoft.com/office/drawing/2014/main" id="{B5A8F1F8-FB77-4242-B371-3426209F4500}"/>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Freeform: Shape 158">
              <a:extLst>
                <a:ext uri="{FF2B5EF4-FFF2-40B4-BE49-F238E27FC236}">
                  <a16:creationId xmlns:a16="http://schemas.microsoft.com/office/drawing/2014/main" id="{F6947335-AB3D-634F-9003-23C13C7C718C}"/>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4" name="Freeform: Shape 159">
              <a:extLst>
                <a:ext uri="{FF2B5EF4-FFF2-40B4-BE49-F238E27FC236}">
                  <a16:creationId xmlns:a16="http://schemas.microsoft.com/office/drawing/2014/main" id="{386A9660-3B19-CF45-BCEA-5791E2628FB4}"/>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5" name="Freeform: Shape 160">
              <a:extLst>
                <a:ext uri="{FF2B5EF4-FFF2-40B4-BE49-F238E27FC236}">
                  <a16:creationId xmlns:a16="http://schemas.microsoft.com/office/drawing/2014/main" id="{DCA23BDF-C08B-D14C-B552-C9B534C1EE6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46359298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aragraph Slide w Photo Placeholder">
    <p:spTree>
      <p:nvGrpSpPr>
        <p:cNvPr id="1" name=""/>
        <p:cNvGrpSpPr/>
        <p:nvPr/>
      </p:nvGrpSpPr>
      <p:grpSpPr>
        <a:xfrm>
          <a:off x="0" y="0"/>
          <a:ext cx="0" cy="0"/>
          <a:chOff x="0" y="0"/>
          <a:chExt cx="0" cy="0"/>
        </a:xfrm>
      </p:grpSpPr>
      <p:pic>
        <p:nvPicPr>
          <p:cNvPr id="8" name="Picture 7" descr="Shape, background pattern&#10;&#10;Description automatically generated">
            <a:extLst>
              <a:ext uri="{FF2B5EF4-FFF2-40B4-BE49-F238E27FC236}">
                <a16:creationId xmlns:a16="http://schemas.microsoft.com/office/drawing/2014/main" id="{F4BA170A-298D-4B6A-BE87-913CAE03C40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Picture Placeholder">
            <a:extLst>
              <a:ext uri="{FF2B5EF4-FFF2-40B4-BE49-F238E27FC236}">
                <a16:creationId xmlns:a16="http://schemas.microsoft.com/office/drawing/2014/main" id="{7CD0C246-80D2-9241-8E5E-EAB72BD30864}"/>
              </a:ext>
            </a:extLst>
          </p:cNvPr>
          <p:cNvSpPr>
            <a:spLocks noGrp="1"/>
          </p:cNvSpPr>
          <p:nvPr>
            <p:ph type="pic" sz="quarter" idx="11"/>
          </p:nvPr>
        </p:nvSpPr>
        <p:spPr>
          <a:xfrm>
            <a:off x="6699250" y="0"/>
            <a:ext cx="5492750" cy="6869113"/>
          </a:xfrm>
        </p:spPr>
        <p:txBody>
          <a:bodyPr/>
          <a:lstStyle/>
          <a:p>
            <a:endParaRPr lang="en-US"/>
          </a:p>
        </p:txBody>
      </p:sp>
      <p:sp>
        <p:nvSpPr>
          <p:cNvPr id="9" name="Triangle 2">
            <a:extLst>
              <a:ext uri="{FF2B5EF4-FFF2-40B4-BE49-F238E27FC236}">
                <a16:creationId xmlns:a16="http://schemas.microsoft.com/office/drawing/2014/main" id="{FA079A6E-5CFC-4549-B935-0C6F7B971A67}"/>
              </a:ext>
            </a:extLst>
          </p:cNvPr>
          <p:cNvSpPr/>
          <p:nvPr userDrawn="1"/>
        </p:nvSpPr>
        <p:spPr>
          <a:xfrm rot="16200000" flipH="1">
            <a:off x="7505853" y="2182282"/>
            <a:ext cx="1256996"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riangle 1">
            <a:extLst>
              <a:ext uri="{FF2B5EF4-FFF2-40B4-BE49-F238E27FC236}">
                <a16:creationId xmlns:a16="http://schemas.microsoft.com/office/drawing/2014/main" id="{5605DA72-AEE2-7048-A238-E754EDA09C2E}"/>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itle ">
            <a:extLst>
              <a:ext uri="{FF2B5EF4-FFF2-40B4-BE49-F238E27FC236}">
                <a16:creationId xmlns:a16="http://schemas.microsoft.com/office/drawing/2014/main" id="{4BD128E7-E0D7-AA45-BDEE-FBB5D15A3523}"/>
              </a:ext>
            </a:extLst>
          </p:cNvPr>
          <p:cNvSpPr>
            <a:spLocks noGrp="1"/>
          </p:cNvSpPr>
          <p:nvPr>
            <p:ph type="title" hasCustomPrompt="1"/>
          </p:nvPr>
        </p:nvSpPr>
        <p:spPr>
          <a:xfrm>
            <a:off x="1253649" y="959015"/>
            <a:ext cx="4267452" cy="1325563"/>
          </a:xfrm>
        </p:spPr>
        <p:txBody>
          <a:bodyPr>
            <a:normAutofit/>
          </a:bodyPr>
          <a:lstStyle>
            <a:lvl1pPr>
              <a:defRPr sz="2800" b="1" i="0">
                <a:latin typeface="Arial" panose="020B0604020202020204" pitchFamily="34" charset="0"/>
                <a:cs typeface="Arial" panose="020B0604020202020204" pitchFamily="34" charset="0"/>
              </a:defRPr>
            </a:lvl1pPr>
          </a:lstStyle>
          <a:p>
            <a:r>
              <a:rPr lang="en-US"/>
              <a:t>Click To Edit Master Title Style</a:t>
            </a:r>
          </a:p>
        </p:txBody>
      </p:sp>
      <p:sp>
        <p:nvSpPr>
          <p:cNvPr id="7" name="Body Text Placeholder">
            <a:extLst>
              <a:ext uri="{FF2B5EF4-FFF2-40B4-BE49-F238E27FC236}">
                <a16:creationId xmlns:a16="http://schemas.microsoft.com/office/drawing/2014/main" id="{2A57EB66-B892-A645-852E-59D51BB5B1E2}"/>
              </a:ext>
            </a:extLst>
          </p:cNvPr>
          <p:cNvSpPr>
            <a:spLocks noGrp="1"/>
          </p:cNvSpPr>
          <p:nvPr>
            <p:ph type="body" sz="quarter" idx="10"/>
          </p:nvPr>
        </p:nvSpPr>
        <p:spPr>
          <a:xfrm>
            <a:off x="1254125" y="2514600"/>
            <a:ext cx="4267200" cy="2616200"/>
          </a:xfrm>
        </p:spPr>
        <p:txBody>
          <a:bodyPr>
            <a:normAutofit/>
          </a:bodyPr>
          <a:lstStyle>
            <a:lvl1pPr marL="0" indent="0">
              <a:lnSpc>
                <a:spcPct val="100000"/>
              </a:lnSpc>
              <a:buNone/>
              <a:defRPr sz="1800" b="0" i="0">
                <a:latin typeface="Arial" panose="020B0604020202020204" pitchFamily="34" charset="0"/>
                <a:cs typeface="Arial" panose="020B0604020202020204" pitchFamily="34" charset="0"/>
              </a:defRPr>
            </a:lvl1pPr>
            <a:lvl2pPr marL="457200" indent="0">
              <a:lnSpc>
                <a:spcPct val="100000"/>
              </a:lnSpc>
              <a:buNone/>
              <a:defRPr sz="1800" b="0" i="0">
                <a:latin typeface="Arial" panose="020B0604020202020204" pitchFamily="34" charset="0"/>
                <a:cs typeface="Arial" panose="020B0604020202020204" pitchFamily="34" charset="0"/>
              </a:defRPr>
            </a:lvl2pPr>
            <a:lvl3pPr marL="914400" indent="0">
              <a:lnSpc>
                <a:spcPct val="100000"/>
              </a:lnSpc>
              <a:buNone/>
              <a:defRPr sz="1800" b="0" i="0">
                <a:latin typeface="Arial" panose="020B0604020202020204" pitchFamily="34" charset="0"/>
                <a:cs typeface="Arial" panose="020B0604020202020204" pitchFamily="34" charset="0"/>
              </a:defRPr>
            </a:lvl3pPr>
            <a:lvl4pPr marL="1371600" indent="0">
              <a:lnSpc>
                <a:spcPct val="100000"/>
              </a:lnSpc>
              <a:buNone/>
              <a:defRPr sz="1800" b="0" i="0">
                <a:latin typeface="Arial" panose="020B0604020202020204" pitchFamily="34" charset="0"/>
                <a:cs typeface="Arial" panose="020B0604020202020204" pitchFamily="34" charset="0"/>
              </a:defRPr>
            </a:lvl4pPr>
            <a:lvl5pPr marL="1828800" indent="0">
              <a:lnSpc>
                <a:spcPct val="100000"/>
              </a:lnSpc>
              <a:buNone/>
              <a:defRPr sz="18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472558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aragraph Slide w Angle Photo Placeholder">
    <p:spTree>
      <p:nvGrpSpPr>
        <p:cNvPr id="1" name=""/>
        <p:cNvGrpSpPr/>
        <p:nvPr/>
      </p:nvGrpSpPr>
      <p:grpSpPr>
        <a:xfrm>
          <a:off x="0" y="0"/>
          <a:ext cx="0" cy="0"/>
          <a:chOff x="0" y="0"/>
          <a:chExt cx="0" cy="0"/>
        </a:xfrm>
      </p:grpSpPr>
      <p:pic>
        <p:nvPicPr>
          <p:cNvPr id="7" name="Picture 6" descr="Shape, background pattern&#10;&#10;Description automatically generated">
            <a:extLst>
              <a:ext uri="{FF2B5EF4-FFF2-40B4-BE49-F238E27FC236}">
                <a16:creationId xmlns:a16="http://schemas.microsoft.com/office/drawing/2014/main" id="{87ED1D10-26A2-491C-BEEC-122C4EC6EEA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Picture Placeholder">
            <a:extLst>
              <a:ext uri="{FF2B5EF4-FFF2-40B4-BE49-F238E27FC236}">
                <a16:creationId xmlns:a16="http://schemas.microsoft.com/office/drawing/2014/main" id="{AD015424-454B-E04E-B5EE-48B476C6EAF7}"/>
              </a:ext>
            </a:extLst>
          </p:cNvPr>
          <p:cNvSpPr>
            <a:spLocks noGrp="1"/>
          </p:cNvSpPr>
          <p:nvPr>
            <p:ph type="pic" sz="quarter" idx="11"/>
          </p:nvPr>
        </p:nvSpPr>
        <p:spPr>
          <a:xfrm>
            <a:off x="5298463" y="10277"/>
            <a:ext cx="6911467" cy="6888644"/>
          </a:xfrm>
          <a:custGeom>
            <a:avLst/>
            <a:gdLst>
              <a:gd name="connsiteX0" fmla="*/ 0 w 5707258"/>
              <a:gd name="connsiteY0" fmla="*/ 6869113 h 6869113"/>
              <a:gd name="connsiteX1" fmla="*/ 0 w 5707258"/>
              <a:gd name="connsiteY1" fmla="*/ 0 h 6869113"/>
              <a:gd name="connsiteX2" fmla="*/ 5707258 w 5707258"/>
              <a:gd name="connsiteY2" fmla="*/ 6869113 h 6869113"/>
              <a:gd name="connsiteX3" fmla="*/ 0 w 5707258"/>
              <a:gd name="connsiteY3" fmla="*/ 6869113 h 6869113"/>
              <a:gd name="connsiteX0" fmla="*/ 0 w 5731328"/>
              <a:gd name="connsiteY0" fmla="*/ 6852784 h 6852784"/>
              <a:gd name="connsiteX1" fmla="*/ 5731328 w 5731328"/>
              <a:gd name="connsiteY1" fmla="*/ 0 h 6852784"/>
              <a:gd name="connsiteX2" fmla="*/ 5707258 w 5731328"/>
              <a:gd name="connsiteY2" fmla="*/ 6852784 h 6852784"/>
              <a:gd name="connsiteX3" fmla="*/ 0 w 5731328"/>
              <a:gd name="connsiteY3" fmla="*/ 6852784 h 6852784"/>
              <a:gd name="connsiteX0" fmla="*/ 0 w 5731328"/>
              <a:gd name="connsiteY0" fmla="*/ 6852784 h 6852784"/>
              <a:gd name="connsiteX1" fmla="*/ 3541001 w 5731328"/>
              <a:gd name="connsiteY1" fmla="*/ 2628899 h 6852784"/>
              <a:gd name="connsiteX2" fmla="*/ 5731328 w 5731328"/>
              <a:gd name="connsiteY2" fmla="*/ 0 h 6852784"/>
              <a:gd name="connsiteX3" fmla="*/ 5707258 w 5731328"/>
              <a:gd name="connsiteY3" fmla="*/ 6852784 h 6852784"/>
              <a:gd name="connsiteX4" fmla="*/ 0 w 5731328"/>
              <a:gd name="connsiteY4" fmla="*/ 6852784 h 6852784"/>
              <a:gd name="connsiteX0" fmla="*/ 0 w 5731328"/>
              <a:gd name="connsiteY0" fmla="*/ 6852784 h 6852784"/>
              <a:gd name="connsiteX1" fmla="*/ 2120415 w 5731328"/>
              <a:gd name="connsiteY1" fmla="*/ 16327 h 6852784"/>
              <a:gd name="connsiteX2" fmla="*/ 5731328 w 5731328"/>
              <a:gd name="connsiteY2" fmla="*/ 0 h 6852784"/>
              <a:gd name="connsiteX3" fmla="*/ 5707258 w 5731328"/>
              <a:gd name="connsiteY3" fmla="*/ 6852784 h 6852784"/>
              <a:gd name="connsiteX4" fmla="*/ 0 w 5731328"/>
              <a:gd name="connsiteY4" fmla="*/ 6852784 h 6852784"/>
              <a:gd name="connsiteX0" fmla="*/ 0 w 6955971"/>
              <a:gd name="connsiteY0" fmla="*/ 6869112 h 6869112"/>
              <a:gd name="connsiteX1" fmla="*/ 3345058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6955971"/>
              <a:gd name="connsiteY0" fmla="*/ 6885442 h 6885442"/>
              <a:gd name="connsiteX1" fmla="*/ 3198101 w 6955971"/>
              <a:gd name="connsiteY1" fmla="*/ 0 h 6885442"/>
              <a:gd name="connsiteX2" fmla="*/ 6955971 w 6955971"/>
              <a:gd name="connsiteY2" fmla="*/ 16330 h 6885442"/>
              <a:gd name="connsiteX3" fmla="*/ 6931901 w 6955971"/>
              <a:gd name="connsiteY3" fmla="*/ 6869114 h 6885442"/>
              <a:gd name="connsiteX4" fmla="*/ 0 w 6955971"/>
              <a:gd name="connsiteY4" fmla="*/ 6885442 h 6885442"/>
              <a:gd name="connsiteX0" fmla="*/ 0 w 6955971"/>
              <a:gd name="connsiteY0" fmla="*/ 6869112 h 6869112"/>
              <a:gd name="connsiteX1" fmla="*/ 3181772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7560128"/>
              <a:gd name="connsiteY0" fmla="*/ 6869112 h 6869112"/>
              <a:gd name="connsiteX1" fmla="*/ 3785929 w 7560128"/>
              <a:gd name="connsiteY1" fmla="*/ 16327 h 6869112"/>
              <a:gd name="connsiteX2" fmla="*/ 7560128 w 7560128"/>
              <a:gd name="connsiteY2" fmla="*/ 0 h 6869112"/>
              <a:gd name="connsiteX3" fmla="*/ 7536058 w 7560128"/>
              <a:gd name="connsiteY3" fmla="*/ 6852784 h 6869112"/>
              <a:gd name="connsiteX4" fmla="*/ 0 w 7560128"/>
              <a:gd name="connsiteY4" fmla="*/ 6869112 h 6869112"/>
              <a:gd name="connsiteX0" fmla="*/ 0 w 7592785"/>
              <a:gd name="connsiteY0" fmla="*/ 6885440 h 6885440"/>
              <a:gd name="connsiteX1" fmla="*/ 3818586 w 7592785"/>
              <a:gd name="connsiteY1" fmla="*/ 16327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5440 h 6885440"/>
              <a:gd name="connsiteX1" fmla="*/ 3818586 w 7592785"/>
              <a:gd name="connsiteY1" fmla="*/ 32655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8644 h 6888644"/>
              <a:gd name="connsiteX1" fmla="*/ 2581456 w 7592785"/>
              <a:gd name="connsiteY1" fmla="*/ 0 h 6888644"/>
              <a:gd name="connsiteX2" fmla="*/ 7592785 w 7592785"/>
              <a:gd name="connsiteY2" fmla="*/ 3204 h 6888644"/>
              <a:gd name="connsiteX3" fmla="*/ 7568715 w 7592785"/>
              <a:gd name="connsiteY3" fmla="*/ 6855988 h 6888644"/>
              <a:gd name="connsiteX4" fmla="*/ 0 w 7592785"/>
              <a:gd name="connsiteY4" fmla="*/ 6888644 h 6888644"/>
              <a:gd name="connsiteX0" fmla="*/ 0 w 6947326"/>
              <a:gd name="connsiteY0" fmla="*/ 6906574 h 6906574"/>
              <a:gd name="connsiteX1" fmla="*/ 1935997 w 6947326"/>
              <a:gd name="connsiteY1" fmla="*/ 0 h 6906574"/>
              <a:gd name="connsiteX2" fmla="*/ 6947326 w 6947326"/>
              <a:gd name="connsiteY2" fmla="*/ 3204 h 6906574"/>
              <a:gd name="connsiteX3" fmla="*/ 6923256 w 6947326"/>
              <a:gd name="connsiteY3" fmla="*/ 6855988 h 6906574"/>
              <a:gd name="connsiteX4" fmla="*/ 0 w 6947326"/>
              <a:gd name="connsiteY4" fmla="*/ 6906574 h 6906574"/>
              <a:gd name="connsiteX0" fmla="*/ 0 w 7001114"/>
              <a:gd name="connsiteY0" fmla="*/ 6906574 h 6906574"/>
              <a:gd name="connsiteX1" fmla="*/ 1989785 w 7001114"/>
              <a:gd name="connsiteY1" fmla="*/ 0 h 6906574"/>
              <a:gd name="connsiteX2" fmla="*/ 7001114 w 7001114"/>
              <a:gd name="connsiteY2" fmla="*/ 3204 h 6906574"/>
              <a:gd name="connsiteX3" fmla="*/ 6977044 w 7001114"/>
              <a:gd name="connsiteY3" fmla="*/ 6855988 h 6906574"/>
              <a:gd name="connsiteX4" fmla="*/ 0 w 7001114"/>
              <a:gd name="connsiteY4" fmla="*/ 6906574 h 6906574"/>
              <a:gd name="connsiteX0" fmla="*/ 0 w 6911467"/>
              <a:gd name="connsiteY0" fmla="*/ 6924503 h 6924503"/>
              <a:gd name="connsiteX1" fmla="*/ 1900138 w 6911467"/>
              <a:gd name="connsiteY1" fmla="*/ 0 h 6924503"/>
              <a:gd name="connsiteX2" fmla="*/ 6911467 w 6911467"/>
              <a:gd name="connsiteY2" fmla="*/ 3204 h 6924503"/>
              <a:gd name="connsiteX3" fmla="*/ 6887397 w 6911467"/>
              <a:gd name="connsiteY3" fmla="*/ 6855988 h 6924503"/>
              <a:gd name="connsiteX4" fmla="*/ 0 w 6911467"/>
              <a:gd name="connsiteY4" fmla="*/ 6924503 h 6924503"/>
              <a:gd name="connsiteX0" fmla="*/ 0 w 6911467"/>
              <a:gd name="connsiteY0" fmla="*/ 6888644 h 6888644"/>
              <a:gd name="connsiteX1" fmla="*/ 1900138 w 6911467"/>
              <a:gd name="connsiteY1" fmla="*/ 0 h 6888644"/>
              <a:gd name="connsiteX2" fmla="*/ 6911467 w 6911467"/>
              <a:gd name="connsiteY2" fmla="*/ 3204 h 6888644"/>
              <a:gd name="connsiteX3" fmla="*/ 6887397 w 6911467"/>
              <a:gd name="connsiteY3" fmla="*/ 6855988 h 6888644"/>
              <a:gd name="connsiteX4" fmla="*/ 0 w 6911467"/>
              <a:gd name="connsiteY4" fmla="*/ 6888644 h 6888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11467" h="6888644">
                <a:moveTo>
                  <a:pt x="0" y="6888644"/>
                </a:moveTo>
                <a:lnTo>
                  <a:pt x="1900138" y="0"/>
                </a:lnTo>
                <a:lnTo>
                  <a:pt x="6911467" y="3204"/>
                </a:lnTo>
                <a:cubicBezTo>
                  <a:pt x="6903444" y="2287465"/>
                  <a:pt x="6895420" y="4571727"/>
                  <a:pt x="6887397" y="6855988"/>
                </a:cubicBezTo>
                <a:lnTo>
                  <a:pt x="0" y="6888644"/>
                </a:lnTo>
                <a:close/>
              </a:path>
            </a:pathLst>
          </a:custGeom>
        </p:spPr>
        <p:txBody>
          <a:bodyPr/>
          <a:lstStyle>
            <a:lvl1pPr marL="0" indent="0" algn="r">
              <a:buNone/>
              <a:defRPr/>
            </a:lvl1pPr>
          </a:lstStyle>
          <a:p>
            <a:endParaRPr lang="en-US"/>
          </a:p>
        </p:txBody>
      </p:sp>
      <p:sp>
        <p:nvSpPr>
          <p:cNvPr id="10" name="Triangle">
            <a:extLst>
              <a:ext uri="{FF2B5EF4-FFF2-40B4-BE49-F238E27FC236}">
                <a16:creationId xmlns:a16="http://schemas.microsoft.com/office/drawing/2014/main" id="{0BBD5B23-9532-EB42-9D58-AC0676672B6B}"/>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Body Text Placeholder">
            <a:extLst>
              <a:ext uri="{FF2B5EF4-FFF2-40B4-BE49-F238E27FC236}">
                <a16:creationId xmlns:a16="http://schemas.microsoft.com/office/drawing/2014/main" id="{38DD9215-3D4E-664D-968B-30A7674F23BF}"/>
              </a:ext>
            </a:extLst>
          </p:cNvPr>
          <p:cNvSpPr>
            <a:spLocks noGrp="1"/>
          </p:cNvSpPr>
          <p:nvPr>
            <p:ph type="body" sz="quarter" idx="10"/>
          </p:nvPr>
        </p:nvSpPr>
        <p:spPr>
          <a:xfrm>
            <a:off x="1254125" y="2514600"/>
            <a:ext cx="4267200" cy="2616200"/>
          </a:xfrm>
        </p:spPr>
        <p:txBody>
          <a:bodyPr anchor="t">
            <a:normAutofit/>
          </a:bodyPr>
          <a:lstStyle>
            <a:lvl1pPr marL="0" indent="0">
              <a:lnSpc>
                <a:spcPct val="100000"/>
              </a:lnSpc>
              <a:buNone/>
              <a:defRPr sz="1800" b="0" i="0">
                <a:latin typeface="Arial" panose="020B0604020202020204" pitchFamily="34" charset="0"/>
                <a:cs typeface="Arial" panose="020B0604020202020204" pitchFamily="34" charset="0"/>
              </a:defRPr>
            </a:lvl1pPr>
            <a:lvl2pPr marL="457200" indent="0">
              <a:lnSpc>
                <a:spcPct val="100000"/>
              </a:lnSpc>
              <a:buNone/>
              <a:defRPr sz="1800" b="0" i="0">
                <a:latin typeface="Arial" panose="020B0604020202020204" pitchFamily="34" charset="0"/>
                <a:cs typeface="Arial" panose="020B0604020202020204" pitchFamily="34" charset="0"/>
              </a:defRPr>
            </a:lvl2pPr>
            <a:lvl3pPr marL="914400" indent="0">
              <a:lnSpc>
                <a:spcPct val="100000"/>
              </a:lnSpc>
              <a:buNone/>
              <a:defRPr sz="1800" b="0" i="0">
                <a:latin typeface="Arial" panose="020B0604020202020204" pitchFamily="34" charset="0"/>
                <a:cs typeface="Arial" panose="020B0604020202020204" pitchFamily="34" charset="0"/>
              </a:defRPr>
            </a:lvl3pPr>
            <a:lvl4pPr marL="1371600" indent="0">
              <a:lnSpc>
                <a:spcPct val="100000"/>
              </a:lnSpc>
              <a:buNone/>
              <a:defRPr sz="1800" b="0" i="0">
                <a:latin typeface="Arial" panose="020B0604020202020204" pitchFamily="34" charset="0"/>
                <a:cs typeface="Arial" panose="020B0604020202020204" pitchFamily="34" charset="0"/>
              </a:defRPr>
            </a:lvl4pPr>
            <a:lvl5pPr marL="1828800" indent="0">
              <a:lnSpc>
                <a:spcPct val="100000"/>
              </a:lnSpc>
              <a:buNone/>
              <a:defRPr sz="18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a:extLst>
              <a:ext uri="{FF2B5EF4-FFF2-40B4-BE49-F238E27FC236}">
                <a16:creationId xmlns:a16="http://schemas.microsoft.com/office/drawing/2014/main" id="{4BD128E7-E0D7-AA45-BDEE-FBB5D15A3523}"/>
              </a:ext>
            </a:extLst>
          </p:cNvPr>
          <p:cNvSpPr>
            <a:spLocks noGrp="1"/>
          </p:cNvSpPr>
          <p:nvPr>
            <p:ph type="title" hasCustomPrompt="1"/>
          </p:nvPr>
        </p:nvSpPr>
        <p:spPr>
          <a:xfrm>
            <a:off x="1253649" y="959015"/>
            <a:ext cx="4267452" cy="1325563"/>
          </a:xfrm>
        </p:spPr>
        <p:txBody>
          <a:bodyPr>
            <a:normAutofit/>
          </a:bodyPr>
          <a:lstStyle>
            <a:lvl1pPr>
              <a:defRPr sz="2800" b="1" i="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4289640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reaker 2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1C8EA3AF-89AB-A74F-8A5F-ACD3F6044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
            <a:extLst>
              <a:ext uri="{FF2B5EF4-FFF2-40B4-BE49-F238E27FC236}">
                <a16:creationId xmlns:a16="http://schemas.microsoft.com/office/drawing/2014/main" id="{8116224A-A10D-2A43-AFED-7226BB9EDDA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10" name="Picture Placeholder 9"/>
          <p:cNvSpPr>
            <a:spLocks noGrp="1"/>
          </p:cNvSpPr>
          <p:nvPr>
            <p:ph type="pic" sz="quarter" idx="14"/>
          </p:nvPr>
        </p:nvSpPr>
        <p:spPr>
          <a:xfrm>
            <a:off x="0" y="-6350"/>
            <a:ext cx="10007600"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7600" h="6879771">
                <a:moveTo>
                  <a:pt x="1291771" y="0"/>
                </a:moveTo>
                <a:lnTo>
                  <a:pt x="10007600" y="5450"/>
                </a:lnTo>
                <a:lnTo>
                  <a:pt x="1756229" y="6865257"/>
                </a:lnTo>
                <a:lnTo>
                  <a:pt x="0" y="6879771"/>
                </a:lnTo>
                <a:lnTo>
                  <a:pt x="0" y="3476171"/>
                </a:lnTo>
                <a:lnTo>
                  <a:pt x="1291771" y="0"/>
                </a:ln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38131239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ark Garadient Map, Top Triangles">
    <p:spTree>
      <p:nvGrpSpPr>
        <p:cNvPr id="1" name=""/>
        <p:cNvGrpSpPr/>
        <p:nvPr/>
      </p:nvGrpSpPr>
      <p:grpSpPr>
        <a:xfrm>
          <a:off x="0" y="0"/>
          <a:ext cx="0" cy="0"/>
          <a:chOff x="0" y="0"/>
          <a:chExt cx="0" cy="0"/>
        </a:xfrm>
      </p:grpSpPr>
      <p:pic>
        <p:nvPicPr>
          <p:cNvPr id="4" name="Picture 3" descr="Shape, background pattern&#10;&#10;Description automatically generated">
            <a:extLst>
              <a:ext uri="{FF2B5EF4-FFF2-40B4-BE49-F238E27FC236}">
                <a16:creationId xmlns:a16="http://schemas.microsoft.com/office/drawing/2014/main" id="{096CB25D-0D36-41B8-97FC-9605A115B6C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7" name="Triangle 2">
            <a:extLst>
              <a:ext uri="{FF2B5EF4-FFF2-40B4-BE49-F238E27FC236}">
                <a16:creationId xmlns:a16="http://schemas.microsoft.com/office/drawing/2014/main" id="{748AA6D4-872F-CC4E-A345-8D1C289C3480}"/>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Triangle 1">
            <a:extLst>
              <a:ext uri="{FF2B5EF4-FFF2-40B4-BE49-F238E27FC236}">
                <a16:creationId xmlns:a16="http://schemas.microsoft.com/office/drawing/2014/main" id="{63F3C7DC-BBB9-2B40-B738-301879676F4A}"/>
              </a:ext>
            </a:extLst>
          </p:cNvPr>
          <p:cNvSpPr/>
          <p:nvPr userDrawn="1"/>
        </p:nvSpPr>
        <p:spPr>
          <a:xfrm rot="5400000" flipH="1">
            <a:off x="3110610" y="-331903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9244456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 Icons Slide Dark">
    <p:spTree>
      <p:nvGrpSpPr>
        <p:cNvPr id="1" name=""/>
        <p:cNvGrpSpPr/>
        <p:nvPr/>
      </p:nvGrpSpPr>
      <p:grpSpPr>
        <a:xfrm>
          <a:off x="0" y="0"/>
          <a:ext cx="0" cy="0"/>
          <a:chOff x="0" y="0"/>
          <a:chExt cx="0" cy="0"/>
        </a:xfrm>
      </p:grpSpPr>
      <p:pic>
        <p:nvPicPr>
          <p:cNvPr id="104" name="Picture 103" descr="Shape, background pattern&#10;&#10;Description automatically generated">
            <a:extLst>
              <a:ext uri="{FF2B5EF4-FFF2-40B4-BE49-F238E27FC236}">
                <a16:creationId xmlns:a16="http://schemas.microsoft.com/office/drawing/2014/main" id="{005DC25E-CEB7-49F1-85F4-AB0A227FD8D7}"/>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10" name="MAP">
            <a:extLst>
              <a:ext uri="{FF2B5EF4-FFF2-40B4-BE49-F238E27FC236}">
                <a16:creationId xmlns:a16="http://schemas.microsoft.com/office/drawing/2014/main" id="{C4B28FCE-F9D8-B445-A949-FD8E8B1F82B5}"/>
              </a:ext>
            </a:extLst>
          </p:cNvPr>
          <p:cNvGrpSpPr/>
          <p:nvPr userDrawn="1"/>
        </p:nvGrpSpPr>
        <p:grpSpPr>
          <a:xfrm flipV="1">
            <a:off x="-1985833" y="-840976"/>
            <a:ext cx="14737825" cy="8784567"/>
            <a:chOff x="0" y="-1142"/>
            <a:chExt cx="12191046" cy="7317389"/>
          </a:xfrm>
          <a:solidFill>
            <a:schemeClr val="bg2">
              <a:alpha val="47000"/>
            </a:schemeClr>
          </a:solidFill>
        </p:grpSpPr>
        <p:sp>
          <p:nvSpPr>
            <p:cNvPr id="11" name="Freeform: Shape 6">
              <a:extLst>
                <a:ext uri="{FF2B5EF4-FFF2-40B4-BE49-F238E27FC236}">
                  <a16:creationId xmlns:a16="http://schemas.microsoft.com/office/drawing/2014/main" id="{F4A54BD0-1A15-2947-A1B1-ED92F0F7824B}"/>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Freeform: Shape 7">
              <a:extLst>
                <a:ext uri="{FF2B5EF4-FFF2-40B4-BE49-F238E27FC236}">
                  <a16:creationId xmlns:a16="http://schemas.microsoft.com/office/drawing/2014/main" id="{81581876-2812-EF44-9E67-B282BD829262}"/>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Freeform: Shape 86">
              <a:extLst>
                <a:ext uri="{FF2B5EF4-FFF2-40B4-BE49-F238E27FC236}">
                  <a16:creationId xmlns:a16="http://schemas.microsoft.com/office/drawing/2014/main" id="{C4831AED-26E9-3741-A216-5F288428B2B3}"/>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Freeform: Shape 87">
              <a:extLst>
                <a:ext uri="{FF2B5EF4-FFF2-40B4-BE49-F238E27FC236}">
                  <a16:creationId xmlns:a16="http://schemas.microsoft.com/office/drawing/2014/main" id="{2A931583-0B5D-734F-8CEB-E3DE328C2A39}"/>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 name="Freeform: Shape 88">
              <a:extLst>
                <a:ext uri="{FF2B5EF4-FFF2-40B4-BE49-F238E27FC236}">
                  <a16:creationId xmlns:a16="http://schemas.microsoft.com/office/drawing/2014/main" id="{12EF9844-C7E9-F047-AC8C-7DDC3A9A430B}"/>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Freeform: Shape 89">
              <a:extLst>
                <a:ext uri="{FF2B5EF4-FFF2-40B4-BE49-F238E27FC236}">
                  <a16:creationId xmlns:a16="http://schemas.microsoft.com/office/drawing/2014/main" id="{703CDE93-FDDF-E440-80AA-FB6794FC4F65}"/>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 name="Freeform: Shape 90">
              <a:extLst>
                <a:ext uri="{FF2B5EF4-FFF2-40B4-BE49-F238E27FC236}">
                  <a16:creationId xmlns:a16="http://schemas.microsoft.com/office/drawing/2014/main" id="{AC179DDF-3FB1-3243-A814-E14D62F2459D}"/>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Freeform: Shape 91">
              <a:extLst>
                <a:ext uri="{FF2B5EF4-FFF2-40B4-BE49-F238E27FC236}">
                  <a16:creationId xmlns:a16="http://schemas.microsoft.com/office/drawing/2014/main" id="{284C503E-C25E-DB49-820A-B97E50CCAEF3}"/>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Freeform: Shape 92">
              <a:extLst>
                <a:ext uri="{FF2B5EF4-FFF2-40B4-BE49-F238E27FC236}">
                  <a16:creationId xmlns:a16="http://schemas.microsoft.com/office/drawing/2014/main" id="{A98AE3C8-E36D-4B44-A9BC-577EBDE4B92D}"/>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Freeform: Shape 93">
              <a:extLst>
                <a:ext uri="{FF2B5EF4-FFF2-40B4-BE49-F238E27FC236}">
                  <a16:creationId xmlns:a16="http://schemas.microsoft.com/office/drawing/2014/main" id="{BF3AB3AA-2CDC-B841-8E4E-86D394F0000C}"/>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 name="Freeform: Shape 94">
              <a:extLst>
                <a:ext uri="{FF2B5EF4-FFF2-40B4-BE49-F238E27FC236}">
                  <a16:creationId xmlns:a16="http://schemas.microsoft.com/office/drawing/2014/main" id="{FFA3B8C3-340A-2A48-AAC0-9C2C317E154A}"/>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 name="Freeform: Shape 95">
              <a:extLst>
                <a:ext uri="{FF2B5EF4-FFF2-40B4-BE49-F238E27FC236}">
                  <a16:creationId xmlns:a16="http://schemas.microsoft.com/office/drawing/2014/main" id="{3ECA382F-BD46-4A41-919C-272A0FEAC54E}"/>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Freeform: Shape 96">
              <a:extLst>
                <a:ext uri="{FF2B5EF4-FFF2-40B4-BE49-F238E27FC236}">
                  <a16:creationId xmlns:a16="http://schemas.microsoft.com/office/drawing/2014/main" id="{5819FD99-38F5-6B4C-96B2-5E7CE1C8A7CC}"/>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 name="Freeform: Shape 97">
              <a:extLst>
                <a:ext uri="{FF2B5EF4-FFF2-40B4-BE49-F238E27FC236}">
                  <a16:creationId xmlns:a16="http://schemas.microsoft.com/office/drawing/2014/main" id="{DCFDAA73-F42E-CC41-9B63-D77166346BB0}"/>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Freeform: Shape 98">
              <a:extLst>
                <a:ext uri="{FF2B5EF4-FFF2-40B4-BE49-F238E27FC236}">
                  <a16:creationId xmlns:a16="http://schemas.microsoft.com/office/drawing/2014/main" id="{80AEDD8D-E3AC-C544-B6DB-ED67FB3BEF4B}"/>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 name="Freeform: Shape 99">
              <a:extLst>
                <a:ext uri="{FF2B5EF4-FFF2-40B4-BE49-F238E27FC236}">
                  <a16:creationId xmlns:a16="http://schemas.microsoft.com/office/drawing/2014/main" id="{F724532A-DFA9-C641-AE81-4B83CAA702A2}"/>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7" name="Freeform: Shape 100">
              <a:extLst>
                <a:ext uri="{FF2B5EF4-FFF2-40B4-BE49-F238E27FC236}">
                  <a16:creationId xmlns:a16="http://schemas.microsoft.com/office/drawing/2014/main" id="{8E7FD8BC-DBE3-7D46-83AD-786C5906A4F5}"/>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8" name="Freeform: Shape 101">
              <a:extLst>
                <a:ext uri="{FF2B5EF4-FFF2-40B4-BE49-F238E27FC236}">
                  <a16:creationId xmlns:a16="http://schemas.microsoft.com/office/drawing/2014/main" id="{8B335997-C143-CD41-A5B3-4DFFA36F2EDD}"/>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 name="Freeform: Shape 102">
              <a:extLst>
                <a:ext uri="{FF2B5EF4-FFF2-40B4-BE49-F238E27FC236}">
                  <a16:creationId xmlns:a16="http://schemas.microsoft.com/office/drawing/2014/main" id="{D472EFB8-36B5-EF42-930F-270F3A147B37}"/>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Freeform: Shape 103">
              <a:extLst>
                <a:ext uri="{FF2B5EF4-FFF2-40B4-BE49-F238E27FC236}">
                  <a16:creationId xmlns:a16="http://schemas.microsoft.com/office/drawing/2014/main" id="{DE6A729F-FF52-B24B-810C-8495C96206F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Freeform: Shape 104">
              <a:extLst>
                <a:ext uri="{FF2B5EF4-FFF2-40B4-BE49-F238E27FC236}">
                  <a16:creationId xmlns:a16="http://schemas.microsoft.com/office/drawing/2014/main" id="{D736A6E0-8897-074B-9FAE-2B82A6F13178}"/>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 name="Freeform: Shape 105">
              <a:extLst>
                <a:ext uri="{FF2B5EF4-FFF2-40B4-BE49-F238E27FC236}">
                  <a16:creationId xmlns:a16="http://schemas.microsoft.com/office/drawing/2014/main" id="{A1DE4F01-B1D8-0344-86FF-3AEFF9C2BE44}"/>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Freeform: Shape 106">
              <a:extLst>
                <a:ext uri="{FF2B5EF4-FFF2-40B4-BE49-F238E27FC236}">
                  <a16:creationId xmlns:a16="http://schemas.microsoft.com/office/drawing/2014/main" id="{3F5E0FEC-6143-9B4E-BE59-C073349A1CB0}"/>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4" name="Freeform: Shape 107">
              <a:extLst>
                <a:ext uri="{FF2B5EF4-FFF2-40B4-BE49-F238E27FC236}">
                  <a16:creationId xmlns:a16="http://schemas.microsoft.com/office/drawing/2014/main" id="{5033FEF5-0C94-6E49-BF4B-4C8DFFFFCDC3}"/>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5" name="Freeform: Shape 108">
              <a:extLst>
                <a:ext uri="{FF2B5EF4-FFF2-40B4-BE49-F238E27FC236}">
                  <a16:creationId xmlns:a16="http://schemas.microsoft.com/office/drawing/2014/main" id="{3EB74773-BB34-5745-93D7-D4D0E781C4F0}"/>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6" name="Freeform: Shape 109">
              <a:extLst>
                <a:ext uri="{FF2B5EF4-FFF2-40B4-BE49-F238E27FC236}">
                  <a16:creationId xmlns:a16="http://schemas.microsoft.com/office/drawing/2014/main" id="{5AAA1DCD-6C55-B44D-AC8D-68A4A987D57A}"/>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7" name="Freeform: Shape 110">
              <a:extLst>
                <a:ext uri="{FF2B5EF4-FFF2-40B4-BE49-F238E27FC236}">
                  <a16:creationId xmlns:a16="http://schemas.microsoft.com/office/drawing/2014/main" id="{5FDEFEAD-8A86-904A-9982-D9544C290D3C}"/>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8" name="Freeform: Shape 111">
              <a:extLst>
                <a:ext uri="{FF2B5EF4-FFF2-40B4-BE49-F238E27FC236}">
                  <a16:creationId xmlns:a16="http://schemas.microsoft.com/office/drawing/2014/main" id="{B4EEEC09-3032-FA40-8406-862C53A10690}"/>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9" name="Freeform: Shape 112">
              <a:extLst>
                <a:ext uri="{FF2B5EF4-FFF2-40B4-BE49-F238E27FC236}">
                  <a16:creationId xmlns:a16="http://schemas.microsoft.com/office/drawing/2014/main" id="{0E4BDE74-1967-DC4E-8336-2D385FFEB041}"/>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Freeform: Shape 113">
              <a:extLst>
                <a:ext uri="{FF2B5EF4-FFF2-40B4-BE49-F238E27FC236}">
                  <a16:creationId xmlns:a16="http://schemas.microsoft.com/office/drawing/2014/main" id="{47C5A818-6C5A-3B42-878E-6514ED646A79}"/>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1" name="Freeform: Shape 114">
              <a:extLst>
                <a:ext uri="{FF2B5EF4-FFF2-40B4-BE49-F238E27FC236}">
                  <a16:creationId xmlns:a16="http://schemas.microsoft.com/office/drawing/2014/main" id="{A037260D-3640-1046-83C9-307C739DD0AD}"/>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2" name="Freeform: Shape 115">
              <a:extLst>
                <a:ext uri="{FF2B5EF4-FFF2-40B4-BE49-F238E27FC236}">
                  <a16:creationId xmlns:a16="http://schemas.microsoft.com/office/drawing/2014/main" id="{82755668-A5D2-A844-B52E-A5A76FC19BC8}"/>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3" name="Freeform: Shape 116">
              <a:extLst>
                <a:ext uri="{FF2B5EF4-FFF2-40B4-BE49-F238E27FC236}">
                  <a16:creationId xmlns:a16="http://schemas.microsoft.com/office/drawing/2014/main" id="{7BBE6050-2B1E-2B4E-8D57-B53CE48D894C}"/>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Freeform: Shape 117">
              <a:extLst>
                <a:ext uri="{FF2B5EF4-FFF2-40B4-BE49-F238E27FC236}">
                  <a16:creationId xmlns:a16="http://schemas.microsoft.com/office/drawing/2014/main" id="{AA476E70-2227-E342-9300-D54C11CC5DEE}"/>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5" name="Freeform: Shape 118">
              <a:extLst>
                <a:ext uri="{FF2B5EF4-FFF2-40B4-BE49-F238E27FC236}">
                  <a16:creationId xmlns:a16="http://schemas.microsoft.com/office/drawing/2014/main" id="{6C3A843A-BDCA-304C-AA61-EB878D87B69E}"/>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6" name="Freeform: Shape 119">
              <a:extLst>
                <a:ext uri="{FF2B5EF4-FFF2-40B4-BE49-F238E27FC236}">
                  <a16:creationId xmlns:a16="http://schemas.microsoft.com/office/drawing/2014/main" id="{684CE384-6B02-5D4F-96AA-A9F5D3187FF3}"/>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7" name="Freeform: Shape 120">
              <a:extLst>
                <a:ext uri="{FF2B5EF4-FFF2-40B4-BE49-F238E27FC236}">
                  <a16:creationId xmlns:a16="http://schemas.microsoft.com/office/drawing/2014/main" id="{5012DA49-9244-FC4E-A6E0-500ED76444E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Freeform: Shape 121">
              <a:extLst>
                <a:ext uri="{FF2B5EF4-FFF2-40B4-BE49-F238E27FC236}">
                  <a16:creationId xmlns:a16="http://schemas.microsoft.com/office/drawing/2014/main" id="{65BDD322-808C-CB41-A2F2-FDA45F8B3324}"/>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9" name="Freeform: Shape 122">
              <a:extLst>
                <a:ext uri="{FF2B5EF4-FFF2-40B4-BE49-F238E27FC236}">
                  <a16:creationId xmlns:a16="http://schemas.microsoft.com/office/drawing/2014/main" id="{00A677AA-FB07-AB48-9C93-0F329D5056ED}"/>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0" name="Freeform: Shape 123">
              <a:extLst>
                <a:ext uri="{FF2B5EF4-FFF2-40B4-BE49-F238E27FC236}">
                  <a16:creationId xmlns:a16="http://schemas.microsoft.com/office/drawing/2014/main" id="{4B8B5003-7602-B944-87BC-0278801B2EED}"/>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1" name="Freeform: Shape 124">
              <a:extLst>
                <a:ext uri="{FF2B5EF4-FFF2-40B4-BE49-F238E27FC236}">
                  <a16:creationId xmlns:a16="http://schemas.microsoft.com/office/drawing/2014/main" id="{16C552CD-385F-8149-95FA-3E6E0E97D852}"/>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Freeform: Shape 125">
              <a:extLst>
                <a:ext uri="{FF2B5EF4-FFF2-40B4-BE49-F238E27FC236}">
                  <a16:creationId xmlns:a16="http://schemas.microsoft.com/office/drawing/2014/main" id="{2A55FE72-A7AD-2A44-A420-EC4D6C90A98D}"/>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3" name="Freeform: Shape 126">
              <a:extLst>
                <a:ext uri="{FF2B5EF4-FFF2-40B4-BE49-F238E27FC236}">
                  <a16:creationId xmlns:a16="http://schemas.microsoft.com/office/drawing/2014/main" id="{CA6F4BA3-BDBA-7841-B52C-0F19B89DF233}"/>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4" name="Freeform: Shape 127">
              <a:extLst>
                <a:ext uri="{FF2B5EF4-FFF2-40B4-BE49-F238E27FC236}">
                  <a16:creationId xmlns:a16="http://schemas.microsoft.com/office/drawing/2014/main" id="{AC191992-7653-EA48-9285-6CEDB0F6DFB3}"/>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5" name="Freeform: Shape 128">
              <a:extLst>
                <a:ext uri="{FF2B5EF4-FFF2-40B4-BE49-F238E27FC236}">
                  <a16:creationId xmlns:a16="http://schemas.microsoft.com/office/drawing/2014/main" id="{E8C20E85-01FC-BF4D-AFED-C336F1D92562}"/>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6" name="Freeform: Shape 129">
              <a:extLst>
                <a:ext uri="{FF2B5EF4-FFF2-40B4-BE49-F238E27FC236}">
                  <a16:creationId xmlns:a16="http://schemas.microsoft.com/office/drawing/2014/main" id="{CC5F9995-B29E-9B4F-91BE-EC2A177F980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7" name="Freeform: Shape 130">
              <a:extLst>
                <a:ext uri="{FF2B5EF4-FFF2-40B4-BE49-F238E27FC236}">
                  <a16:creationId xmlns:a16="http://schemas.microsoft.com/office/drawing/2014/main" id="{2266F23E-645F-B84D-8388-FF459CB8E6F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8" name="Freeform: Shape 131">
              <a:extLst>
                <a:ext uri="{FF2B5EF4-FFF2-40B4-BE49-F238E27FC236}">
                  <a16:creationId xmlns:a16="http://schemas.microsoft.com/office/drawing/2014/main" id="{C8DBCFB8-5C8B-8144-8635-843CC85D0BD5}"/>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9" name="Freeform: Shape 132">
              <a:extLst>
                <a:ext uri="{FF2B5EF4-FFF2-40B4-BE49-F238E27FC236}">
                  <a16:creationId xmlns:a16="http://schemas.microsoft.com/office/drawing/2014/main" id="{AFD2BDEC-0859-654A-8F16-3BB77799B83A}"/>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0" name="Freeform: Shape 133">
              <a:extLst>
                <a:ext uri="{FF2B5EF4-FFF2-40B4-BE49-F238E27FC236}">
                  <a16:creationId xmlns:a16="http://schemas.microsoft.com/office/drawing/2014/main" id="{E4C06DEB-49C9-5B40-A898-A60685404FE3}"/>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1" name="Freeform: Shape 134">
              <a:extLst>
                <a:ext uri="{FF2B5EF4-FFF2-40B4-BE49-F238E27FC236}">
                  <a16:creationId xmlns:a16="http://schemas.microsoft.com/office/drawing/2014/main" id="{0E257F8E-E38C-A845-A207-FDCAF8948D30}"/>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2" name="Freeform: Shape 135">
              <a:extLst>
                <a:ext uri="{FF2B5EF4-FFF2-40B4-BE49-F238E27FC236}">
                  <a16:creationId xmlns:a16="http://schemas.microsoft.com/office/drawing/2014/main" id="{9201B79B-7112-6C41-8EC8-76E03B5DA812}"/>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3" name="Freeform: Shape 136">
              <a:extLst>
                <a:ext uri="{FF2B5EF4-FFF2-40B4-BE49-F238E27FC236}">
                  <a16:creationId xmlns:a16="http://schemas.microsoft.com/office/drawing/2014/main" id="{695E67E6-28CD-6847-A033-F4A4B2E427B2}"/>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4" name="Freeform: Shape 137">
              <a:extLst>
                <a:ext uri="{FF2B5EF4-FFF2-40B4-BE49-F238E27FC236}">
                  <a16:creationId xmlns:a16="http://schemas.microsoft.com/office/drawing/2014/main" id="{A4C52699-6CE3-9C46-9A64-5B83BAC72056}"/>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 name="Freeform: Shape 138">
              <a:extLst>
                <a:ext uri="{FF2B5EF4-FFF2-40B4-BE49-F238E27FC236}">
                  <a16:creationId xmlns:a16="http://schemas.microsoft.com/office/drawing/2014/main" id="{E1EB2913-A54F-B84E-B27B-6F9BC9910379}"/>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6" name="Freeform: Shape 139">
              <a:extLst>
                <a:ext uri="{FF2B5EF4-FFF2-40B4-BE49-F238E27FC236}">
                  <a16:creationId xmlns:a16="http://schemas.microsoft.com/office/drawing/2014/main" id="{0EA1E081-DABA-9F41-923C-45A354E6CC14}"/>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7" name="Freeform: Shape 140">
              <a:extLst>
                <a:ext uri="{FF2B5EF4-FFF2-40B4-BE49-F238E27FC236}">
                  <a16:creationId xmlns:a16="http://schemas.microsoft.com/office/drawing/2014/main" id="{4CB0E634-FD5F-DE4C-BFCE-7942F2EF8446}"/>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8" name="Freeform: Shape 141">
              <a:extLst>
                <a:ext uri="{FF2B5EF4-FFF2-40B4-BE49-F238E27FC236}">
                  <a16:creationId xmlns:a16="http://schemas.microsoft.com/office/drawing/2014/main" id="{44AA31CF-443B-9347-B09A-70EE462F4E74}"/>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9" name="Freeform: Shape 142">
              <a:extLst>
                <a:ext uri="{FF2B5EF4-FFF2-40B4-BE49-F238E27FC236}">
                  <a16:creationId xmlns:a16="http://schemas.microsoft.com/office/drawing/2014/main" id="{E99A0364-9A0A-3843-8516-EA929291575E}"/>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0" name="Freeform: Shape 143">
              <a:extLst>
                <a:ext uri="{FF2B5EF4-FFF2-40B4-BE49-F238E27FC236}">
                  <a16:creationId xmlns:a16="http://schemas.microsoft.com/office/drawing/2014/main" id="{76D662E9-40DA-804D-A232-B69D2B5953E5}"/>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1" name="Freeform: Shape 144">
              <a:extLst>
                <a:ext uri="{FF2B5EF4-FFF2-40B4-BE49-F238E27FC236}">
                  <a16:creationId xmlns:a16="http://schemas.microsoft.com/office/drawing/2014/main" id="{42E416F3-177B-D44F-AD26-871B708AD6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2" name="Freeform: Shape 145">
              <a:extLst>
                <a:ext uri="{FF2B5EF4-FFF2-40B4-BE49-F238E27FC236}">
                  <a16:creationId xmlns:a16="http://schemas.microsoft.com/office/drawing/2014/main" id="{D08BA817-3199-DD4C-9F58-73241E34C546}"/>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3" name="Freeform: Shape 146">
              <a:extLst>
                <a:ext uri="{FF2B5EF4-FFF2-40B4-BE49-F238E27FC236}">
                  <a16:creationId xmlns:a16="http://schemas.microsoft.com/office/drawing/2014/main" id="{F45B4F24-33E9-104F-AEA4-F2A1FF06B8E2}"/>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4" name="Freeform: Shape 147">
              <a:extLst>
                <a:ext uri="{FF2B5EF4-FFF2-40B4-BE49-F238E27FC236}">
                  <a16:creationId xmlns:a16="http://schemas.microsoft.com/office/drawing/2014/main" id="{C3DD615E-5983-964F-A85E-880F82A0890A}"/>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5" name="Freeform: Shape 148">
              <a:extLst>
                <a:ext uri="{FF2B5EF4-FFF2-40B4-BE49-F238E27FC236}">
                  <a16:creationId xmlns:a16="http://schemas.microsoft.com/office/drawing/2014/main" id="{1107ABCE-F942-C547-A7EA-3BB7B41F0B3C}"/>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6" name="Freeform: Shape 149">
              <a:extLst>
                <a:ext uri="{FF2B5EF4-FFF2-40B4-BE49-F238E27FC236}">
                  <a16:creationId xmlns:a16="http://schemas.microsoft.com/office/drawing/2014/main" id="{71347755-6566-824B-97F1-03EDAE7FAC36}"/>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7" name="Freeform: Shape 150">
              <a:extLst>
                <a:ext uri="{FF2B5EF4-FFF2-40B4-BE49-F238E27FC236}">
                  <a16:creationId xmlns:a16="http://schemas.microsoft.com/office/drawing/2014/main" id="{065B2A11-E224-144C-A52D-25FCCA0502D9}"/>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8" name="Freeform: Shape 151">
              <a:extLst>
                <a:ext uri="{FF2B5EF4-FFF2-40B4-BE49-F238E27FC236}">
                  <a16:creationId xmlns:a16="http://schemas.microsoft.com/office/drawing/2014/main" id="{8785C0D0-7AC7-2741-BD0F-39894BF34C8F}"/>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9" name="Freeform: Shape 152">
              <a:extLst>
                <a:ext uri="{FF2B5EF4-FFF2-40B4-BE49-F238E27FC236}">
                  <a16:creationId xmlns:a16="http://schemas.microsoft.com/office/drawing/2014/main" id="{62017FDF-332D-C442-AB14-3468B6B1753C}"/>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0" name="Freeform: Shape 153">
              <a:extLst>
                <a:ext uri="{FF2B5EF4-FFF2-40B4-BE49-F238E27FC236}">
                  <a16:creationId xmlns:a16="http://schemas.microsoft.com/office/drawing/2014/main" id="{640FA476-6680-514F-9CBF-14811144CD9F}"/>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1" name="Freeform: Shape 154">
              <a:extLst>
                <a:ext uri="{FF2B5EF4-FFF2-40B4-BE49-F238E27FC236}">
                  <a16:creationId xmlns:a16="http://schemas.microsoft.com/office/drawing/2014/main" id="{AFD05827-D94C-494E-8E3A-276586507832}"/>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 name="Freeform: Shape 156">
              <a:extLst>
                <a:ext uri="{FF2B5EF4-FFF2-40B4-BE49-F238E27FC236}">
                  <a16:creationId xmlns:a16="http://schemas.microsoft.com/office/drawing/2014/main" id="{70D56114-3F27-344A-90CA-E9F0FCCCAE4A}"/>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Freeform: Shape 157">
              <a:extLst>
                <a:ext uri="{FF2B5EF4-FFF2-40B4-BE49-F238E27FC236}">
                  <a16:creationId xmlns:a16="http://schemas.microsoft.com/office/drawing/2014/main" id="{E920B6CE-161F-2349-B1EC-CDC521D1DB9C}"/>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4" name="Freeform: Shape 158">
              <a:extLst>
                <a:ext uri="{FF2B5EF4-FFF2-40B4-BE49-F238E27FC236}">
                  <a16:creationId xmlns:a16="http://schemas.microsoft.com/office/drawing/2014/main" id="{A03FE6D9-D0C1-5645-8A10-6E43B5887B29}"/>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5" name="Freeform: Shape 159">
              <a:extLst>
                <a:ext uri="{FF2B5EF4-FFF2-40B4-BE49-F238E27FC236}">
                  <a16:creationId xmlns:a16="http://schemas.microsoft.com/office/drawing/2014/main" id="{621E65C4-7D35-344B-AAC2-89D8B580A46C}"/>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6" name="Freeform: Shape 160">
              <a:extLst>
                <a:ext uri="{FF2B5EF4-FFF2-40B4-BE49-F238E27FC236}">
                  <a16:creationId xmlns:a16="http://schemas.microsoft.com/office/drawing/2014/main" id="{B8C7C84B-8C91-7F45-821F-B30AC224D906}"/>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87" name="Triangle 2">
            <a:extLst>
              <a:ext uri="{FF2B5EF4-FFF2-40B4-BE49-F238E27FC236}">
                <a16:creationId xmlns:a16="http://schemas.microsoft.com/office/drawing/2014/main" id="{748AA6D4-872F-CC4E-A345-8D1C289C3480}"/>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Triangle 1">
            <a:extLst>
              <a:ext uri="{FF2B5EF4-FFF2-40B4-BE49-F238E27FC236}">
                <a16:creationId xmlns:a16="http://schemas.microsoft.com/office/drawing/2014/main" id="{63F3C7DC-BBB9-2B40-B738-301879676F4A}"/>
              </a:ext>
            </a:extLst>
          </p:cNvPr>
          <p:cNvSpPr/>
          <p:nvPr userDrawn="1"/>
        </p:nvSpPr>
        <p:spPr>
          <a:xfrm rot="5400000" flipH="1">
            <a:off x="3110610" y="-331903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9" name="Rounded Rectangle 3">
            <a:extLst>
              <a:ext uri="{FF2B5EF4-FFF2-40B4-BE49-F238E27FC236}">
                <a16:creationId xmlns:a16="http://schemas.microsoft.com/office/drawing/2014/main" id="{3CEC4F86-7A04-9B40-AE0D-C5772DF1CCD5}"/>
              </a:ext>
            </a:extLst>
          </p:cNvPr>
          <p:cNvSpPr/>
          <p:nvPr userDrawn="1"/>
        </p:nvSpPr>
        <p:spPr>
          <a:xfrm>
            <a:off x="8060103" y="3022607"/>
            <a:ext cx="3192905" cy="326868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0" name="OVAL 3">
            <a:extLst>
              <a:ext uri="{FF2B5EF4-FFF2-40B4-BE49-F238E27FC236}">
                <a16:creationId xmlns:a16="http://schemas.microsoft.com/office/drawing/2014/main" id="{7E24E6FE-5E93-8748-8035-232EED65F6B2}"/>
              </a:ext>
            </a:extLst>
          </p:cNvPr>
          <p:cNvSpPr/>
          <p:nvPr userDrawn="1"/>
        </p:nvSpPr>
        <p:spPr>
          <a:xfrm>
            <a:off x="8832749" y="1942622"/>
            <a:ext cx="1647613" cy="1647613"/>
          </a:xfrm>
          <a:prstGeom prst="ellipse">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Rounded Rectangle 2">
            <a:extLst>
              <a:ext uri="{FF2B5EF4-FFF2-40B4-BE49-F238E27FC236}">
                <a16:creationId xmlns:a16="http://schemas.microsoft.com/office/drawing/2014/main" id="{0D5B8E92-5EDA-DB49-A851-C2817DDE974A}"/>
              </a:ext>
            </a:extLst>
          </p:cNvPr>
          <p:cNvSpPr/>
          <p:nvPr userDrawn="1"/>
        </p:nvSpPr>
        <p:spPr>
          <a:xfrm>
            <a:off x="4491955" y="3022607"/>
            <a:ext cx="3192905" cy="326868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2" name="OVAL 2">
            <a:extLst>
              <a:ext uri="{FF2B5EF4-FFF2-40B4-BE49-F238E27FC236}">
                <a16:creationId xmlns:a16="http://schemas.microsoft.com/office/drawing/2014/main" id="{15360BC8-4487-CF4F-B88A-F9F97DE7F528}"/>
              </a:ext>
            </a:extLst>
          </p:cNvPr>
          <p:cNvSpPr/>
          <p:nvPr userDrawn="1"/>
        </p:nvSpPr>
        <p:spPr>
          <a:xfrm>
            <a:off x="5264601" y="1863108"/>
            <a:ext cx="1647613" cy="1647613"/>
          </a:xfrm>
          <a:prstGeom prst="ellipse">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3" name="Rounded Rectangle 1">
            <a:extLst>
              <a:ext uri="{FF2B5EF4-FFF2-40B4-BE49-F238E27FC236}">
                <a16:creationId xmlns:a16="http://schemas.microsoft.com/office/drawing/2014/main" id="{6A2E4790-994F-4D42-9F5B-B8AA864BD7BE}"/>
              </a:ext>
            </a:extLst>
          </p:cNvPr>
          <p:cNvSpPr/>
          <p:nvPr userDrawn="1"/>
        </p:nvSpPr>
        <p:spPr>
          <a:xfrm>
            <a:off x="923807" y="3022607"/>
            <a:ext cx="3192905" cy="326868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4" name="OVAL 1">
            <a:extLst>
              <a:ext uri="{FF2B5EF4-FFF2-40B4-BE49-F238E27FC236}">
                <a16:creationId xmlns:a16="http://schemas.microsoft.com/office/drawing/2014/main" id="{5C945C9B-EB6B-9649-AA12-C5FEB4239F59}"/>
              </a:ext>
            </a:extLst>
          </p:cNvPr>
          <p:cNvSpPr/>
          <p:nvPr userDrawn="1"/>
        </p:nvSpPr>
        <p:spPr>
          <a:xfrm>
            <a:off x="1696453" y="1843231"/>
            <a:ext cx="1647613" cy="1647613"/>
          </a:xfrm>
          <a:prstGeom prst="ellipse">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5" name="Text Placeholder 2">
            <a:extLst>
              <a:ext uri="{FF2B5EF4-FFF2-40B4-BE49-F238E27FC236}">
                <a16:creationId xmlns:a16="http://schemas.microsoft.com/office/drawing/2014/main" id="{74B310C9-9A0E-C940-AAFC-CD29D25733F9}"/>
              </a:ext>
            </a:extLst>
          </p:cNvPr>
          <p:cNvSpPr>
            <a:spLocks noGrp="1"/>
          </p:cNvSpPr>
          <p:nvPr>
            <p:ph type="body" sz="quarter" idx="10" hasCustomPrompt="1"/>
          </p:nvPr>
        </p:nvSpPr>
        <p:spPr>
          <a:xfrm>
            <a:off x="1212849"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96" name="Text Placeholder 2">
            <a:extLst>
              <a:ext uri="{FF2B5EF4-FFF2-40B4-BE49-F238E27FC236}">
                <a16:creationId xmlns:a16="http://schemas.microsoft.com/office/drawing/2014/main" id="{B0329EE4-6EEE-184A-A41F-ECA7EB2CB1CD}"/>
              </a:ext>
            </a:extLst>
          </p:cNvPr>
          <p:cNvSpPr>
            <a:spLocks noGrp="1"/>
          </p:cNvSpPr>
          <p:nvPr>
            <p:ph type="body" sz="quarter" idx="11" hasCustomPrompt="1"/>
          </p:nvPr>
        </p:nvSpPr>
        <p:spPr>
          <a:xfrm>
            <a:off x="4771595"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97" name="Text Placeholder 2">
            <a:extLst>
              <a:ext uri="{FF2B5EF4-FFF2-40B4-BE49-F238E27FC236}">
                <a16:creationId xmlns:a16="http://schemas.microsoft.com/office/drawing/2014/main" id="{A7AD022D-38C1-304B-922D-CB5644AD55B3}"/>
              </a:ext>
            </a:extLst>
          </p:cNvPr>
          <p:cNvSpPr>
            <a:spLocks noGrp="1"/>
          </p:cNvSpPr>
          <p:nvPr>
            <p:ph type="body" sz="quarter" idx="12" hasCustomPrompt="1"/>
          </p:nvPr>
        </p:nvSpPr>
        <p:spPr>
          <a:xfrm>
            <a:off x="8330341"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98" name="Text Placeholder 4">
            <a:extLst>
              <a:ext uri="{FF2B5EF4-FFF2-40B4-BE49-F238E27FC236}">
                <a16:creationId xmlns:a16="http://schemas.microsoft.com/office/drawing/2014/main" id="{990AF01E-7016-CC43-9F52-CD9041B10898}"/>
              </a:ext>
            </a:extLst>
          </p:cNvPr>
          <p:cNvSpPr>
            <a:spLocks noGrp="1"/>
          </p:cNvSpPr>
          <p:nvPr>
            <p:ph type="body" sz="quarter" idx="13" hasCustomPrompt="1"/>
          </p:nvPr>
        </p:nvSpPr>
        <p:spPr>
          <a:xfrm>
            <a:off x="4778204"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99" name="Text Placeholder 4">
            <a:extLst>
              <a:ext uri="{FF2B5EF4-FFF2-40B4-BE49-F238E27FC236}">
                <a16:creationId xmlns:a16="http://schemas.microsoft.com/office/drawing/2014/main" id="{D394ADCA-2847-8143-A93E-A1C6A02946DC}"/>
              </a:ext>
            </a:extLst>
          </p:cNvPr>
          <p:cNvSpPr>
            <a:spLocks noGrp="1"/>
          </p:cNvSpPr>
          <p:nvPr>
            <p:ph type="body" sz="quarter" idx="14" hasCustomPrompt="1"/>
          </p:nvPr>
        </p:nvSpPr>
        <p:spPr>
          <a:xfrm>
            <a:off x="1200923"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0" name="Text Placeholder 4">
            <a:extLst>
              <a:ext uri="{FF2B5EF4-FFF2-40B4-BE49-F238E27FC236}">
                <a16:creationId xmlns:a16="http://schemas.microsoft.com/office/drawing/2014/main" id="{EA7D7BD5-28B3-B840-BAEE-81C8F6783453}"/>
              </a:ext>
            </a:extLst>
          </p:cNvPr>
          <p:cNvSpPr>
            <a:spLocks noGrp="1"/>
          </p:cNvSpPr>
          <p:nvPr>
            <p:ph type="body" sz="quarter" idx="15" hasCustomPrompt="1"/>
          </p:nvPr>
        </p:nvSpPr>
        <p:spPr>
          <a:xfrm>
            <a:off x="8355485"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1" name="Picture Placeholder 108">
            <a:extLst>
              <a:ext uri="{FF2B5EF4-FFF2-40B4-BE49-F238E27FC236}">
                <a16:creationId xmlns:a16="http://schemas.microsoft.com/office/drawing/2014/main" id="{4DE21AE2-FAE2-A443-954E-FAFBB695BAF7}"/>
              </a:ext>
            </a:extLst>
          </p:cNvPr>
          <p:cNvSpPr>
            <a:spLocks noGrp="1"/>
          </p:cNvSpPr>
          <p:nvPr>
            <p:ph type="pic" sz="quarter" idx="16"/>
          </p:nvPr>
        </p:nvSpPr>
        <p:spPr>
          <a:xfrm>
            <a:off x="2002186" y="2239913"/>
            <a:ext cx="984250" cy="984250"/>
          </a:xfrm>
        </p:spPr>
        <p:txBody>
          <a:bodyPr>
            <a:normAutofit/>
          </a:bodyPr>
          <a:lstStyle>
            <a:lvl1pPr>
              <a:defRPr sz="1400"/>
            </a:lvl1pPr>
          </a:lstStyle>
          <a:p>
            <a:endParaRPr lang="en-US"/>
          </a:p>
        </p:txBody>
      </p:sp>
      <p:sp>
        <p:nvSpPr>
          <p:cNvPr id="102" name="Picture Placeholder 108">
            <a:extLst>
              <a:ext uri="{FF2B5EF4-FFF2-40B4-BE49-F238E27FC236}">
                <a16:creationId xmlns:a16="http://schemas.microsoft.com/office/drawing/2014/main" id="{9A7311A3-B08C-7B4F-894A-F643B07B4D9E}"/>
              </a:ext>
            </a:extLst>
          </p:cNvPr>
          <p:cNvSpPr>
            <a:spLocks noGrp="1"/>
          </p:cNvSpPr>
          <p:nvPr>
            <p:ph type="pic" sz="quarter" idx="17"/>
          </p:nvPr>
        </p:nvSpPr>
        <p:spPr>
          <a:xfrm>
            <a:off x="5573288" y="2239913"/>
            <a:ext cx="984250" cy="984250"/>
          </a:xfrm>
        </p:spPr>
        <p:txBody>
          <a:bodyPr>
            <a:normAutofit/>
          </a:bodyPr>
          <a:lstStyle>
            <a:lvl1pPr>
              <a:defRPr sz="1400"/>
            </a:lvl1pPr>
          </a:lstStyle>
          <a:p>
            <a:endParaRPr lang="en-US"/>
          </a:p>
        </p:txBody>
      </p:sp>
      <p:sp>
        <p:nvSpPr>
          <p:cNvPr id="103" name="Picture Placeholder 108">
            <a:extLst>
              <a:ext uri="{FF2B5EF4-FFF2-40B4-BE49-F238E27FC236}">
                <a16:creationId xmlns:a16="http://schemas.microsoft.com/office/drawing/2014/main" id="{CD2CFACF-9C53-994D-9910-B2B1D5B0EEF8}"/>
              </a:ext>
            </a:extLst>
          </p:cNvPr>
          <p:cNvSpPr>
            <a:spLocks noGrp="1"/>
          </p:cNvSpPr>
          <p:nvPr>
            <p:ph type="pic" sz="quarter" idx="18"/>
          </p:nvPr>
        </p:nvSpPr>
        <p:spPr>
          <a:xfrm>
            <a:off x="9144391" y="2239913"/>
            <a:ext cx="984250" cy="984250"/>
          </a:xfrm>
        </p:spPr>
        <p:txBody>
          <a:bodyPr>
            <a:normAutofit/>
          </a:bodyPr>
          <a:lstStyle>
            <a:lvl1pPr>
              <a:defRPr sz="1400"/>
            </a:lvl1pPr>
          </a:lstStyle>
          <a:p>
            <a:endParaRPr lang="en-US"/>
          </a:p>
        </p:txBody>
      </p:sp>
    </p:spTree>
    <p:extLst>
      <p:ext uri="{BB962C8B-B14F-4D97-AF65-F5344CB8AC3E}">
        <p14:creationId xmlns:p14="http://schemas.microsoft.com/office/powerpoint/2010/main" val="183894618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Gradient Triangle w Text">
    <p:bg>
      <p:bgPr>
        <a:gradFill>
          <a:gsLst>
            <a:gs pos="45000">
              <a:srgbClr val="001C22"/>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pic>
        <p:nvPicPr>
          <p:cNvPr id="15" name="Picture 14" descr="Shape, background pattern&#10;&#10;Description automatically generated">
            <a:extLst>
              <a:ext uri="{FF2B5EF4-FFF2-40B4-BE49-F238E27FC236}">
                <a16:creationId xmlns:a16="http://schemas.microsoft.com/office/drawing/2014/main" id="{2692918B-AFEF-47C8-81BC-ACD11B527751}"/>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8" name="Orange Lines">
            <a:extLst>
              <a:ext uri="{FF2B5EF4-FFF2-40B4-BE49-F238E27FC236}">
                <a16:creationId xmlns:a16="http://schemas.microsoft.com/office/drawing/2014/main" id="{133A3E69-EBEB-2642-B039-0744B8D4BF74}"/>
              </a:ext>
            </a:extLst>
          </p:cNvPr>
          <p:cNvGrpSpPr/>
          <p:nvPr userDrawn="1"/>
        </p:nvGrpSpPr>
        <p:grpSpPr>
          <a:xfrm>
            <a:off x="-63260" y="1154194"/>
            <a:ext cx="12318521" cy="3289314"/>
            <a:chOff x="-63260" y="1154194"/>
            <a:chExt cx="12318521" cy="3289314"/>
          </a:xfrm>
        </p:grpSpPr>
        <p:cxnSp>
          <p:nvCxnSpPr>
            <p:cNvPr id="9" name="Straight Connector 8">
              <a:extLst>
                <a:ext uri="{FF2B5EF4-FFF2-40B4-BE49-F238E27FC236}">
                  <a16:creationId xmlns:a16="http://schemas.microsoft.com/office/drawing/2014/main" id="{3F3B56B5-5EC4-C74E-A0DC-949BB25506CC}"/>
                </a:ext>
              </a:extLst>
            </p:cNvPr>
            <p:cNvCxnSpPr>
              <a:cxnSpLocks/>
            </p:cNvCxnSpPr>
            <p:nvPr userDrawn="1"/>
          </p:nvCxnSpPr>
          <p:spPr>
            <a:xfrm flipV="1">
              <a:off x="1862837" y="1154194"/>
              <a:ext cx="10392424" cy="328222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EDF1F3B-4D2E-0640-A37C-96CFA5EB4960}"/>
                </a:ext>
              </a:extLst>
            </p:cNvPr>
            <p:cNvCxnSpPr>
              <a:cxnSpLocks/>
            </p:cNvCxnSpPr>
            <p:nvPr userDrawn="1"/>
          </p:nvCxnSpPr>
          <p:spPr>
            <a:xfrm flipH="1" flipV="1">
              <a:off x="-63260" y="1729563"/>
              <a:ext cx="1933186" cy="271394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4" name="Gradient Triangle">
            <a:extLst>
              <a:ext uri="{FF2B5EF4-FFF2-40B4-BE49-F238E27FC236}">
                <a16:creationId xmlns:a16="http://schemas.microsoft.com/office/drawing/2014/main" id="{5A596CD8-D916-0E4B-AB23-D82A990951E9}"/>
              </a:ext>
            </a:extLst>
          </p:cNvPr>
          <p:cNvSpPr/>
          <p:nvPr userDrawn="1"/>
        </p:nvSpPr>
        <p:spPr>
          <a:xfrm rot="19941961">
            <a:off x="148043" y="-2895651"/>
            <a:ext cx="11691472" cy="6795333"/>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55448"/>
              <a:gd name="connsiteY0" fmla="*/ 4903231 h 6841988"/>
              <a:gd name="connsiteX1" fmla="*/ 0 w 12255448"/>
              <a:gd name="connsiteY1" fmla="*/ 1629589 h 6841988"/>
              <a:gd name="connsiteX2" fmla="*/ 853160 w 12255448"/>
              <a:gd name="connsiteY2" fmla="*/ 0 h 6841988"/>
              <a:gd name="connsiteX3" fmla="*/ 12255448 w 12255448"/>
              <a:gd name="connsiteY3" fmla="*/ 4632406 h 6841988"/>
              <a:gd name="connsiteX4" fmla="*/ 11070312 w 12255448"/>
              <a:gd name="connsiteY4" fmla="*/ 6841988 h 6841988"/>
              <a:gd name="connsiteX5" fmla="*/ 500057 w 12255448"/>
              <a:gd name="connsiteY5" fmla="*/ 4903231 h 6841988"/>
              <a:gd name="connsiteX0" fmla="*/ 500057 w 11760514"/>
              <a:gd name="connsiteY0" fmla="*/ 4903231 h 6841988"/>
              <a:gd name="connsiteX1" fmla="*/ 0 w 11760514"/>
              <a:gd name="connsiteY1" fmla="*/ 1629589 h 6841988"/>
              <a:gd name="connsiteX2" fmla="*/ 853160 w 11760514"/>
              <a:gd name="connsiteY2" fmla="*/ 0 h 6841988"/>
              <a:gd name="connsiteX3" fmla="*/ 11760514 w 11760514"/>
              <a:gd name="connsiteY3" fmla="*/ 5669459 h 6841988"/>
              <a:gd name="connsiteX4" fmla="*/ 11070312 w 11760514"/>
              <a:gd name="connsiteY4" fmla="*/ 6841988 h 6841988"/>
              <a:gd name="connsiteX5" fmla="*/ 500057 w 11760514"/>
              <a:gd name="connsiteY5" fmla="*/ 4903231 h 6841988"/>
              <a:gd name="connsiteX0" fmla="*/ 500057 w 11691472"/>
              <a:gd name="connsiteY0" fmla="*/ 4903231 h 6841988"/>
              <a:gd name="connsiteX1" fmla="*/ 0 w 11691472"/>
              <a:gd name="connsiteY1" fmla="*/ 1629589 h 6841988"/>
              <a:gd name="connsiteX2" fmla="*/ 853160 w 11691472"/>
              <a:gd name="connsiteY2" fmla="*/ 0 h 6841988"/>
              <a:gd name="connsiteX3" fmla="*/ 11691472 w 11691472"/>
              <a:gd name="connsiteY3" fmla="*/ 5801335 h 6841988"/>
              <a:gd name="connsiteX4" fmla="*/ 11070312 w 11691472"/>
              <a:gd name="connsiteY4" fmla="*/ 6841988 h 6841988"/>
              <a:gd name="connsiteX5" fmla="*/ 500057 w 11691472"/>
              <a:gd name="connsiteY5" fmla="*/ 4903231 h 6841988"/>
              <a:gd name="connsiteX0" fmla="*/ 500057 w 11691472"/>
              <a:gd name="connsiteY0" fmla="*/ 4856576 h 6795333"/>
              <a:gd name="connsiteX1" fmla="*/ 0 w 11691472"/>
              <a:gd name="connsiteY1" fmla="*/ 1582934 h 6795333"/>
              <a:gd name="connsiteX2" fmla="*/ 804731 w 11691472"/>
              <a:gd name="connsiteY2" fmla="*/ 0 h 6795333"/>
              <a:gd name="connsiteX3" fmla="*/ 11691472 w 11691472"/>
              <a:gd name="connsiteY3" fmla="*/ 5754680 h 6795333"/>
              <a:gd name="connsiteX4" fmla="*/ 11070312 w 11691472"/>
              <a:gd name="connsiteY4" fmla="*/ 6795333 h 6795333"/>
              <a:gd name="connsiteX5" fmla="*/ 500057 w 11691472"/>
              <a:gd name="connsiteY5" fmla="*/ 4856576 h 679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1472" h="6795333">
                <a:moveTo>
                  <a:pt x="500057" y="4856576"/>
                </a:moveTo>
                <a:lnTo>
                  <a:pt x="0" y="1582934"/>
                </a:lnTo>
                <a:lnTo>
                  <a:pt x="804731" y="0"/>
                </a:lnTo>
                <a:lnTo>
                  <a:pt x="11691472" y="5754680"/>
                </a:lnTo>
                <a:lnTo>
                  <a:pt x="11070312" y="6795333"/>
                </a:lnTo>
                <a:lnTo>
                  <a:pt x="500057" y="4856576"/>
                </a:lnTo>
                <a:close/>
              </a:path>
            </a:pathLst>
          </a:custGeom>
          <a:gradFill>
            <a:gsLst>
              <a:gs pos="96000">
                <a:schemeClr val="accent3">
                  <a:alpha val="85000"/>
                </a:schemeClr>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Body Text Placeholder">
            <a:extLst>
              <a:ext uri="{FF2B5EF4-FFF2-40B4-BE49-F238E27FC236}">
                <a16:creationId xmlns:a16="http://schemas.microsoft.com/office/drawing/2014/main" id="{0C415543-708B-3848-B411-7D3C57708889}"/>
              </a:ext>
            </a:extLst>
          </p:cNvPr>
          <p:cNvSpPr>
            <a:spLocks noGrp="1"/>
          </p:cNvSpPr>
          <p:nvPr>
            <p:ph type="body" sz="quarter" idx="10" hasCustomPrompt="1"/>
          </p:nvPr>
        </p:nvSpPr>
        <p:spPr>
          <a:xfrm>
            <a:off x="4633789" y="4966709"/>
            <a:ext cx="6561769" cy="1489606"/>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0" i="0">
                <a:latin typeface="Arial" panose="020B0604020202020204" pitchFamily="34" charset="0"/>
                <a:cs typeface="Arial" panose="020B0604020202020204" pitchFamily="34" charset="0"/>
              </a:defRPr>
            </a:lvl1pPr>
            <a:lvl2pPr marL="457200" indent="0">
              <a:buNone/>
              <a:defRPr sz="1600" b="0" i="0">
                <a:latin typeface="Arial" panose="020B0604020202020204" pitchFamily="34" charset="0"/>
                <a:cs typeface="Arial" panose="020B0604020202020204" pitchFamily="34" charset="0"/>
              </a:defRPr>
            </a:lvl2pPr>
            <a:lvl3pPr marL="914400" indent="0">
              <a:buNone/>
              <a:defRPr sz="1600" b="0" i="0">
                <a:latin typeface="Arial" panose="020B0604020202020204" pitchFamily="34" charset="0"/>
                <a:cs typeface="Arial" panose="020B0604020202020204" pitchFamily="34" charset="0"/>
              </a:defRPr>
            </a:lvl3pPr>
            <a:lvl4pPr marL="1371600" indent="0">
              <a:buNone/>
              <a:defRPr sz="1600" b="0" i="0">
                <a:latin typeface="Arial" panose="020B0604020202020204" pitchFamily="34" charset="0"/>
                <a:cs typeface="Arial" panose="020B0604020202020204" pitchFamily="34" charset="0"/>
              </a:defRPr>
            </a:lvl4pPr>
            <a:lvl5pPr marL="1828800" indent="0">
              <a:buNone/>
              <a:defRPr sz="16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a:t>Paragraph text is Arial Regular, 16 pt.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sed do </a:t>
            </a:r>
            <a:r>
              <a:rPr lang="en-US" sz="1600" err="1"/>
              <a:t>eiusmod</a:t>
            </a:r>
            <a:r>
              <a:rPr lang="en-US" sz="1600"/>
              <a:t> </a:t>
            </a:r>
            <a:r>
              <a:rPr lang="en-US" sz="1600" err="1"/>
              <a:t>tempor</a:t>
            </a:r>
            <a:r>
              <a:rPr lang="en-US" sz="1600"/>
              <a:t> </a:t>
            </a:r>
            <a:r>
              <a:rPr lang="en-US" sz="1600" err="1"/>
              <a:t>incididunt</a:t>
            </a:r>
            <a:r>
              <a:rPr lang="en-US" sz="1600"/>
              <a:t> </a:t>
            </a:r>
            <a:r>
              <a:rPr lang="en-US" sz="1600" err="1"/>
              <a:t>ut</a:t>
            </a:r>
            <a:r>
              <a:rPr lang="en-US" sz="1600"/>
              <a:t> </a:t>
            </a:r>
            <a:r>
              <a:rPr lang="en-US" sz="1600" err="1"/>
              <a:t>labore</a:t>
            </a:r>
            <a:r>
              <a:rPr lang="en-US" sz="1600"/>
              <a:t> et dolore magna.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sed do </a:t>
            </a:r>
            <a:r>
              <a:rPr lang="en-US" sz="1600" err="1"/>
              <a:t>eiusmod</a:t>
            </a:r>
            <a:r>
              <a:rPr lang="en-US" sz="1600"/>
              <a:t> </a:t>
            </a:r>
            <a:r>
              <a:rPr lang="en-US" sz="1600" err="1"/>
              <a:t>tempor</a:t>
            </a:r>
            <a:r>
              <a:rPr lang="en-US" sz="1600"/>
              <a:t> </a:t>
            </a:r>
            <a:r>
              <a:rPr lang="en-US" sz="1600" err="1"/>
              <a:t>incididunt</a:t>
            </a:r>
            <a:r>
              <a:rPr lang="en-US" sz="1600"/>
              <a:t> </a:t>
            </a:r>
            <a:r>
              <a:rPr lang="en-US" sz="1600" err="1"/>
              <a:t>ut</a:t>
            </a:r>
            <a:endParaRPr lang="en-US"/>
          </a:p>
        </p:txBody>
      </p:sp>
      <p:sp>
        <p:nvSpPr>
          <p:cNvPr id="12" name="Subtitle">
            <a:extLst>
              <a:ext uri="{FF2B5EF4-FFF2-40B4-BE49-F238E27FC236}">
                <a16:creationId xmlns:a16="http://schemas.microsoft.com/office/drawing/2014/main" id="{D40FA5EA-7D33-F94F-BBD3-B41C61B9D119}"/>
              </a:ext>
            </a:extLst>
          </p:cNvPr>
          <p:cNvSpPr>
            <a:spLocks noGrp="1"/>
          </p:cNvSpPr>
          <p:nvPr>
            <p:ph type="body" idx="1" hasCustomPrompt="1"/>
          </p:nvPr>
        </p:nvSpPr>
        <p:spPr>
          <a:xfrm>
            <a:off x="996442" y="5830644"/>
            <a:ext cx="2771040" cy="595968"/>
          </a:xfrm>
        </p:spPr>
        <p:txBody>
          <a:bodyPr anchor="b">
            <a:normAutofit/>
          </a:bodyPr>
          <a:lstStyle>
            <a:lvl1pPr marL="0" indent="0">
              <a:buNone/>
              <a:defRPr sz="2000" b="0" i="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 text goes here</a:t>
            </a:r>
          </a:p>
        </p:txBody>
      </p:sp>
      <p:sp>
        <p:nvSpPr>
          <p:cNvPr id="11" name="Title ">
            <a:extLst>
              <a:ext uri="{FF2B5EF4-FFF2-40B4-BE49-F238E27FC236}">
                <a16:creationId xmlns:a16="http://schemas.microsoft.com/office/drawing/2014/main" id="{235418D3-1688-9B4C-B342-B781BBFFF7AE}"/>
              </a:ext>
            </a:extLst>
          </p:cNvPr>
          <p:cNvSpPr>
            <a:spLocks noGrp="1"/>
          </p:cNvSpPr>
          <p:nvPr>
            <p:ph type="title" hasCustomPrompt="1"/>
          </p:nvPr>
        </p:nvSpPr>
        <p:spPr>
          <a:xfrm>
            <a:off x="996442" y="5217962"/>
            <a:ext cx="2771040" cy="750458"/>
          </a:xfrm>
        </p:spPr>
        <p:txBody>
          <a:bodyPr>
            <a:normAutofit/>
          </a:bodyPr>
          <a:lstStyle>
            <a:lvl1pPr>
              <a:defRPr sz="2000" b="1" i="0">
                <a:latin typeface="Arial" panose="020B0604020202020204" pitchFamily="34" charset="0"/>
                <a:cs typeface="Arial" panose="020B0604020202020204" pitchFamily="34" charset="0"/>
              </a:defRPr>
            </a:lvl1pPr>
          </a:lstStyle>
          <a:p>
            <a:r>
              <a:rPr lang="en-US"/>
              <a:t>SECTION TITLE GOES HERE</a:t>
            </a:r>
          </a:p>
        </p:txBody>
      </p:sp>
    </p:spTree>
    <p:extLst>
      <p:ext uri="{BB962C8B-B14F-4D97-AF65-F5344CB8AC3E}">
        <p14:creationId xmlns:p14="http://schemas.microsoft.com/office/powerpoint/2010/main" val="814047152"/>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Gradient Triangle Background">
    <p:bg>
      <p:bgPr>
        <a:gradFill>
          <a:gsLst>
            <a:gs pos="45000">
              <a:srgbClr val="001C22"/>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pic>
        <p:nvPicPr>
          <p:cNvPr id="6" name="Picture 5" descr="Shape, background pattern&#10;&#10;Description automatically generated">
            <a:extLst>
              <a:ext uri="{FF2B5EF4-FFF2-40B4-BE49-F238E27FC236}">
                <a16:creationId xmlns:a16="http://schemas.microsoft.com/office/drawing/2014/main" id="{C74D4906-4549-4C6C-BB61-506D97F40B1A}"/>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4" name="Orange Lines">
            <a:extLst>
              <a:ext uri="{FF2B5EF4-FFF2-40B4-BE49-F238E27FC236}">
                <a16:creationId xmlns:a16="http://schemas.microsoft.com/office/drawing/2014/main" id="{522E05B0-1F55-B64E-A133-C6B6253C6BA0}"/>
              </a:ext>
            </a:extLst>
          </p:cNvPr>
          <p:cNvGrpSpPr/>
          <p:nvPr userDrawn="1"/>
        </p:nvGrpSpPr>
        <p:grpSpPr>
          <a:xfrm>
            <a:off x="-63260" y="1154194"/>
            <a:ext cx="12318521" cy="3289314"/>
            <a:chOff x="-63260" y="1154194"/>
            <a:chExt cx="12318521" cy="3289314"/>
          </a:xfrm>
        </p:grpSpPr>
        <p:cxnSp>
          <p:nvCxnSpPr>
            <p:cNvPr id="5" name="Straight Connector 4">
              <a:extLst>
                <a:ext uri="{FF2B5EF4-FFF2-40B4-BE49-F238E27FC236}">
                  <a16:creationId xmlns:a16="http://schemas.microsoft.com/office/drawing/2014/main" id="{FB05715A-FBA3-6642-AF04-936706C19735}"/>
                </a:ext>
              </a:extLst>
            </p:cNvPr>
            <p:cNvCxnSpPr>
              <a:cxnSpLocks/>
            </p:cNvCxnSpPr>
            <p:nvPr userDrawn="1"/>
          </p:nvCxnSpPr>
          <p:spPr>
            <a:xfrm flipV="1">
              <a:off x="1862837" y="1154194"/>
              <a:ext cx="10392424" cy="328222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C22413F-6A76-4049-AEDD-1CE3966FCC9D}"/>
                </a:ext>
              </a:extLst>
            </p:cNvPr>
            <p:cNvCxnSpPr>
              <a:cxnSpLocks/>
            </p:cNvCxnSpPr>
            <p:nvPr userDrawn="1"/>
          </p:nvCxnSpPr>
          <p:spPr>
            <a:xfrm flipH="1" flipV="1">
              <a:off x="-63260" y="1729563"/>
              <a:ext cx="1933186" cy="271394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9" name="Gradient Triangle">
            <a:extLst>
              <a:ext uri="{FF2B5EF4-FFF2-40B4-BE49-F238E27FC236}">
                <a16:creationId xmlns:a16="http://schemas.microsoft.com/office/drawing/2014/main" id="{E9917F52-67AB-8B4A-9747-69034F9A3998}"/>
              </a:ext>
            </a:extLst>
          </p:cNvPr>
          <p:cNvSpPr/>
          <p:nvPr userDrawn="1"/>
        </p:nvSpPr>
        <p:spPr>
          <a:xfrm rot="19941961">
            <a:off x="148043" y="-2895651"/>
            <a:ext cx="11691472" cy="6795333"/>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55448"/>
              <a:gd name="connsiteY0" fmla="*/ 4903231 h 6841988"/>
              <a:gd name="connsiteX1" fmla="*/ 0 w 12255448"/>
              <a:gd name="connsiteY1" fmla="*/ 1629589 h 6841988"/>
              <a:gd name="connsiteX2" fmla="*/ 853160 w 12255448"/>
              <a:gd name="connsiteY2" fmla="*/ 0 h 6841988"/>
              <a:gd name="connsiteX3" fmla="*/ 12255448 w 12255448"/>
              <a:gd name="connsiteY3" fmla="*/ 4632406 h 6841988"/>
              <a:gd name="connsiteX4" fmla="*/ 11070312 w 12255448"/>
              <a:gd name="connsiteY4" fmla="*/ 6841988 h 6841988"/>
              <a:gd name="connsiteX5" fmla="*/ 500057 w 12255448"/>
              <a:gd name="connsiteY5" fmla="*/ 4903231 h 6841988"/>
              <a:gd name="connsiteX0" fmla="*/ 500057 w 11760514"/>
              <a:gd name="connsiteY0" fmla="*/ 4903231 h 6841988"/>
              <a:gd name="connsiteX1" fmla="*/ 0 w 11760514"/>
              <a:gd name="connsiteY1" fmla="*/ 1629589 h 6841988"/>
              <a:gd name="connsiteX2" fmla="*/ 853160 w 11760514"/>
              <a:gd name="connsiteY2" fmla="*/ 0 h 6841988"/>
              <a:gd name="connsiteX3" fmla="*/ 11760514 w 11760514"/>
              <a:gd name="connsiteY3" fmla="*/ 5669459 h 6841988"/>
              <a:gd name="connsiteX4" fmla="*/ 11070312 w 11760514"/>
              <a:gd name="connsiteY4" fmla="*/ 6841988 h 6841988"/>
              <a:gd name="connsiteX5" fmla="*/ 500057 w 11760514"/>
              <a:gd name="connsiteY5" fmla="*/ 4903231 h 6841988"/>
              <a:gd name="connsiteX0" fmla="*/ 500057 w 11691472"/>
              <a:gd name="connsiteY0" fmla="*/ 4903231 h 6841988"/>
              <a:gd name="connsiteX1" fmla="*/ 0 w 11691472"/>
              <a:gd name="connsiteY1" fmla="*/ 1629589 h 6841988"/>
              <a:gd name="connsiteX2" fmla="*/ 853160 w 11691472"/>
              <a:gd name="connsiteY2" fmla="*/ 0 h 6841988"/>
              <a:gd name="connsiteX3" fmla="*/ 11691472 w 11691472"/>
              <a:gd name="connsiteY3" fmla="*/ 5801335 h 6841988"/>
              <a:gd name="connsiteX4" fmla="*/ 11070312 w 11691472"/>
              <a:gd name="connsiteY4" fmla="*/ 6841988 h 6841988"/>
              <a:gd name="connsiteX5" fmla="*/ 500057 w 11691472"/>
              <a:gd name="connsiteY5" fmla="*/ 4903231 h 6841988"/>
              <a:gd name="connsiteX0" fmla="*/ 500057 w 11691472"/>
              <a:gd name="connsiteY0" fmla="*/ 4856576 h 6795333"/>
              <a:gd name="connsiteX1" fmla="*/ 0 w 11691472"/>
              <a:gd name="connsiteY1" fmla="*/ 1582934 h 6795333"/>
              <a:gd name="connsiteX2" fmla="*/ 804731 w 11691472"/>
              <a:gd name="connsiteY2" fmla="*/ 0 h 6795333"/>
              <a:gd name="connsiteX3" fmla="*/ 11691472 w 11691472"/>
              <a:gd name="connsiteY3" fmla="*/ 5754680 h 6795333"/>
              <a:gd name="connsiteX4" fmla="*/ 11070312 w 11691472"/>
              <a:gd name="connsiteY4" fmla="*/ 6795333 h 6795333"/>
              <a:gd name="connsiteX5" fmla="*/ 500057 w 11691472"/>
              <a:gd name="connsiteY5" fmla="*/ 4856576 h 679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1472" h="6795333">
                <a:moveTo>
                  <a:pt x="500057" y="4856576"/>
                </a:moveTo>
                <a:lnTo>
                  <a:pt x="0" y="1582934"/>
                </a:lnTo>
                <a:lnTo>
                  <a:pt x="804731" y="0"/>
                </a:lnTo>
                <a:lnTo>
                  <a:pt x="11691472" y="5754680"/>
                </a:lnTo>
                <a:lnTo>
                  <a:pt x="11070312" y="6795333"/>
                </a:lnTo>
                <a:lnTo>
                  <a:pt x="500057" y="4856576"/>
                </a:lnTo>
                <a:close/>
              </a:path>
            </a:pathLst>
          </a:custGeom>
          <a:gradFill>
            <a:gsLst>
              <a:gs pos="96000">
                <a:schemeClr val="accent3">
                  <a:alpha val="85000"/>
                </a:schemeClr>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970139035"/>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Gradient Triangle Three Paragraph Slide w Placeholder">
    <p:spTree>
      <p:nvGrpSpPr>
        <p:cNvPr id="1" name=""/>
        <p:cNvGrpSpPr/>
        <p:nvPr/>
      </p:nvGrpSpPr>
      <p:grpSpPr>
        <a:xfrm>
          <a:off x="0" y="0"/>
          <a:ext cx="0" cy="0"/>
          <a:chOff x="0" y="0"/>
          <a:chExt cx="0" cy="0"/>
        </a:xfrm>
      </p:grpSpPr>
      <p:pic>
        <p:nvPicPr>
          <p:cNvPr id="11" name="Picture 10" descr="Shape, background pattern&#10;&#10;Description automatically generated">
            <a:extLst>
              <a:ext uri="{FF2B5EF4-FFF2-40B4-BE49-F238E27FC236}">
                <a16:creationId xmlns:a16="http://schemas.microsoft.com/office/drawing/2014/main" id="{28E4C1C9-C62E-49D7-B55E-7B264DDF204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Right Triangle 1">
            <a:extLst>
              <a:ext uri="{FF2B5EF4-FFF2-40B4-BE49-F238E27FC236}">
                <a16:creationId xmlns:a16="http://schemas.microsoft.com/office/drawing/2014/main" id="{074116BF-FE69-1C4E-B3CC-E9BA5DDD25AB}"/>
              </a:ext>
            </a:extLst>
          </p:cNvPr>
          <p:cNvSpPr/>
          <p:nvPr userDrawn="1"/>
        </p:nvSpPr>
        <p:spPr>
          <a:xfrm rot="19941961">
            <a:off x="-160067" y="-2632730"/>
            <a:ext cx="12282738" cy="7840861"/>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14551"/>
              <a:gd name="connsiteY0" fmla="*/ 5939397 h 7878154"/>
              <a:gd name="connsiteX1" fmla="*/ 0 w 12214551"/>
              <a:gd name="connsiteY1" fmla="*/ 2665755 h 7878154"/>
              <a:gd name="connsiteX2" fmla="*/ 1395637 w 12214551"/>
              <a:gd name="connsiteY2" fmla="*/ 0 h 7878154"/>
              <a:gd name="connsiteX3" fmla="*/ 12214551 w 12214551"/>
              <a:gd name="connsiteY3" fmla="*/ 5747821 h 7878154"/>
              <a:gd name="connsiteX4" fmla="*/ 11070312 w 12214551"/>
              <a:gd name="connsiteY4" fmla="*/ 7878154 h 7878154"/>
              <a:gd name="connsiteX5" fmla="*/ 500057 w 12214551"/>
              <a:gd name="connsiteY5" fmla="*/ 5939397 h 7878154"/>
              <a:gd name="connsiteX0" fmla="*/ 500057 w 12214551"/>
              <a:gd name="connsiteY0" fmla="*/ 5939397 h 7872716"/>
              <a:gd name="connsiteX1" fmla="*/ 0 w 12214551"/>
              <a:gd name="connsiteY1" fmla="*/ 2665755 h 7872716"/>
              <a:gd name="connsiteX2" fmla="*/ 1395637 w 12214551"/>
              <a:gd name="connsiteY2" fmla="*/ 0 h 7872716"/>
              <a:gd name="connsiteX3" fmla="*/ 12214551 w 12214551"/>
              <a:gd name="connsiteY3" fmla="*/ 5747821 h 7872716"/>
              <a:gd name="connsiteX4" fmla="*/ 11017825 w 12214551"/>
              <a:gd name="connsiteY4" fmla="*/ 7872716 h 7872716"/>
              <a:gd name="connsiteX5" fmla="*/ 500057 w 12214551"/>
              <a:gd name="connsiteY5" fmla="*/ 5939397 h 7872716"/>
              <a:gd name="connsiteX0" fmla="*/ 500057 w 12145524"/>
              <a:gd name="connsiteY0" fmla="*/ 5939397 h 7872716"/>
              <a:gd name="connsiteX1" fmla="*/ 0 w 12145524"/>
              <a:gd name="connsiteY1" fmla="*/ 2665755 h 7872716"/>
              <a:gd name="connsiteX2" fmla="*/ 1395637 w 12145524"/>
              <a:gd name="connsiteY2" fmla="*/ 0 h 7872716"/>
              <a:gd name="connsiteX3" fmla="*/ 12145524 w 12145524"/>
              <a:gd name="connsiteY3" fmla="*/ 5688721 h 7872716"/>
              <a:gd name="connsiteX4" fmla="*/ 11017825 w 12145524"/>
              <a:gd name="connsiteY4" fmla="*/ 7872716 h 7872716"/>
              <a:gd name="connsiteX5" fmla="*/ 500057 w 12145524"/>
              <a:gd name="connsiteY5" fmla="*/ 5939397 h 7872716"/>
              <a:gd name="connsiteX0" fmla="*/ 500057 w 12145524"/>
              <a:gd name="connsiteY0" fmla="*/ 5907542 h 7840861"/>
              <a:gd name="connsiteX1" fmla="*/ 0 w 12145524"/>
              <a:gd name="connsiteY1" fmla="*/ 2633900 h 7840861"/>
              <a:gd name="connsiteX2" fmla="*/ 1434490 w 12145524"/>
              <a:gd name="connsiteY2" fmla="*/ 0 h 7840861"/>
              <a:gd name="connsiteX3" fmla="*/ 12145524 w 12145524"/>
              <a:gd name="connsiteY3" fmla="*/ 5656866 h 7840861"/>
              <a:gd name="connsiteX4" fmla="*/ 11017825 w 12145524"/>
              <a:gd name="connsiteY4" fmla="*/ 7840861 h 7840861"/>
              <a:gd name="connsiteX5" fmla="*/ 500057 w 12145524"/>
              <a:gd name="connsiteY5" fmla="*/ 5907542 h 7840861"/>
              <a:gd name="connsiteX0" fmla="*/ 461612 w 12107079"/>
              <a:gd name="connsiteY0" fmla="*/ 5907542 h 7840861"/>
              <a:gd name="connsiteX1" fmla="*/ 0 w 12107079"/>
              <a:gd name="connsiteY1" fmla="*/ 2687976 h 7840861"/>
              <a:gd name="connsiteX2" fmla="*/ 1396045 w 12107079"/>
              <a:gd name="connsiteY2" fmla="*/ 0 h 7840861"/>
              <a:gd name="connsiteX3" fmla="*/ 12107079 w 12107079"/>
              <a:gd name="connsiteY3" fmla="*/ 5656866 h 7840861"/>
              <a:gd name="connsiteX4" fmla="*/ 10979380 w 12107079"/>
              <a:gd name="connsiteY4" fmla="*/ 7840861 h 7840861"/>
              <a:gd name="connsiteX5" fmla="*/ 461612 w 12107079"/>
              <a:gd name="connsiteY5" fmla="*/ 5907542 h 784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7079" h="7840861">
                <a:moveTo>
                  <a:pt x="461612" y="5907542"/>
                </a:moveTo>
                <a:lnTo>
                  <a:pt x="0" y="2687976"/>
                </a:lnTo>
                <a:lnTo>
                  <a:pt x="1396045" y="0"/>
                </a:lnTo>
                <a:lnTo>
                  <a:pt x="12107079" y="5656866"/>
                </a:lnTo>
                <a:lnTo>
                  <a:pt x="10979380" y="7840861"/>
                </a:lnTo>
                <a:lnTo>
                  <a:pt x="461612" y="5907542"/>
                </a:lnTo>
                <a:close/>
              </a:path>
            </a:pathLst>
          </a:custGeom>
          <a:gradFill>
            <a:gsLst>
              <a:gs pos="95000">
                <a:schemeClr val="accent4">
                  <a:alpha val="69000"/>
                </a:schemeClr>
              </a:gs>
              <a:gs pos="21000">
                <a:srgbClr val="001C22">
                  <a:alpha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Right Triangle 1">
            <a:extLst>
              <a:ext uri="{FF2B5EF4-FFF2-40B4-BE49-F238E27FC236}">
                <a16:creationId xmlns:a16="http://schemas.microsoft.com/office/drawing/2014/main" id="{FE885D24-2F65-4E40-9C01-FD3BAE3106D5}"/>
              </a:ext>
            </a:extLst>
          </p:cNvPr>
          <p:cNvSpPr/>
          <p:nvPr userDrawn="1"/>
        </p:nvSpPr>
        <p:spPr>
          <a:xfrm rot="19941961">
            <a:off x="-142982" y="-2780766"/>
            <a:ext cx="12255448" cy="7878154"/>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55448" h="7878154">
                <a:moveTo>
                  <a:pt x="500057" y="5939397"/>
                </a:moveTo>
                <a:lnTo>
                  <a:pt x="0" y="2665755"/>
                </a:lnTo>
                <a:lnTo>
                  <a:pt x="1395637" y="0"/>
                </a:lnTo>
                <a:lnTo>
                  <a:pt x="12255448" y="5668572"/>
                </a:lnTo>
                <a:lnTo>
                  <a:pt x="11070312" y="7878154"/>
                </a:lnTo>
                <a:lnTo>
                  <a:pt x="500057" y="5939397"/>
                </a:lnTo>
                <a:close/>
              </a:path>
            </a:pathLst>
          </a:custGeom>
          <a:gradFill>
            <a:gsLst>
              <a:gs pos="96000">
                <a:schemeClr val="accent4"/>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Photo Placeholder">
            <a:extLst>
              <a:ext uri="{FF2B5EF4-FFF2-40B4-BE49-F238E27FC236}">
                <a16:creationId xmlns:a16="http://schemas.microsoft.com/office/drawing/2014/main" id="{037D1ACD-BABC-CF46-9B17-4FDD9656A93B}"/>
              </a:ext>
            </a:extLst>
          </p:cNvPr>
          <p:cNvSpPr>
            <a:spLocks noGrp="1"/>
          </p:cNvSpPr>
          <p:nvPr>
            <p:ph type="pic" sz="quarter" idx="15"/>
          </p:nvPr>
        </p:nvSpPr>
        <p:spPr>
          <a:xfrm>
            <a:off x="1063625" y="641350"/>
            <a:ext cx="4175125" cy="5575300"/>
          </a:xfrm>
        </p:spPr>
        <p:txBody>
          <a:bodyPr/>
          <a:lstStyle/>
          <a:p>
            <a:endParaRPr lang="en-US"/>
          </a:p>
        </p:txBody>
      </p:sp>
      <p:sp>
        <p:nvSpPr>
          <p:cNvPr id="7" name="Body Paragraph 3">
            <a:extLst>
              <a:ext uri="{FF2B5EF4-FFF2-40B4-BE49-F238E27FC236}">
                <a16:creationId xmlns:a16="http://schemas.microsoft.com/office/drawing/2014/main" id="{D85F4A82-1284-014F-B865-3F951EC2DA00}"/>
              </a:ext>
            </a:extLst>
          </p:cNvPr>
          <p:cNvSpPr>
            <a:spLocks noGrp="1"/>
          </p:cNvSpPr>
          <p:nvPr>
            <p:ph type="body" sz="quarter" idx="11" hasCustomPrompt="1"/>
          </p:nvPr>
        </p:nvSpPr>
        <p:spPr>
          <a:xfrm>
            <a:off x="6042975" y="5149256"/>
            <a:ext cx="5364912" cy="11565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latin typeface="Arial" panose="020B0604020202020204" pitchFamily="34" charset="0"/>
                <a:cs typeface="Arial" panose="020B0604020202020204" pitchFamily="34" charset="0"/>
              </a:defRPr>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incididunt</a:t>
            </a:r>
            <a:r>
              <a:rPr lang="en-US" sz="1400"/>
              <a:t> </a:t>
            </a:r>
            <a:r>
              <a:rPr lang="en-US" sz="1400" err="1"/>
              <a:t>ut</a:t>
            </a:r>
            <a:r>
              <a:rPr lang="en-US" sz="1400"/>
              <a:t> </a:t>
            </a:r>
            <a:r>
              <a:rPr lang="en-US" sz="1400" err="1"/>
              <a:t>labore</a:t>
            </a:r>
            <a:r>
              <a:rPr lang="en-US" sz="1400"/>
              <a:t> et dolore magna.</a:t>
            </a:r>
          </a:p>
        </p:txBody>
      </p:sp>
      <p:sp>
        <p:nvSpPr>
          <p:cNvPr id="10" name="Title 3">
            <a:extLst>
              <a:ext uri="{FF2B5EF4-FFF2-40B4-BE49-F238E27FC236}">
                <a16:creationId xmlns:a16="http://schemas.microsoft.com/office/drawing/2014/main" id="{416E94D7-A097-C04F-9528-C721D283765D}"/>
              </a:ext>
            </a:extLst>
          </p:cNvPr>
          <p:cNvSpPr>
            <a:spLocks noGrp="1"/>
          </p:cNvSpPr>
          <p:nvPr>
            <p:ph type="body" sz="quarter" idx="14" hasCustomPrompt="1"/>
          </p:nvPr>
        </p:nvSpPr>
        <p:spPr>
          <a:xfrm>
            <a:off x="6042975" y="4485869"/>
            <a:ext cx="2937801" cy="757237"/>
          </a:xfrm>
        </p:spPr>
        <p:txBody>
          <a:bodyPr anchor="ctr">
            <a:normAutofit/>
          </a:bodyPr>
          <a:lstStyle>
            <a:lvl1pPr marL="0" indent="0">
              <a:buNone/>
              <a:defRPr sz="2000" b="1" i="0">
                <a:latin typeface="Arial" panose="020B0604020202020204" pitchFamily="34" charset="0"/>
                <a:cs typeface="Arial" panose="020B0604020202020204" pitchFamily="34" charset="0"/>
              </a:defRPr>
            </a:lvl1pPr>
          </a:lstStyle>
          <a:p>
            <a:pPr lvl="0"/>
            <a:r>
              <a:rPr lang="en-US"/>
              <a:t>Section title goes here</a:t>
            </a:r>
          </a:p>
        </p:txBody>
      </p:sp>
      <p:sp>
        <p:nvSpPr>
          <p:cNvPr id="6" name="Body Paragraphy 2">
            <a:extLst>
              <a:ext uri="{FF2B5EF4-FFF2-40B4-BE49-F238E27FC236}">
                <a16:creationId xmlns:a16="http://schemas.microsoft.com/office/drawing/2014/main" id="{76C5C253-97A7-714F-A6DF-5C1754EEB047}"/>
              </a:ext>
            </a:extLst>
          </p:cNvPr>
          <p:cNvSpPr>
            <a:spLocks noGrp="1"/>
          </p:cNvSpPr>
          <p:nvPr>
            <p:ph type="body" sz="quarter" idx="10" hasCustomPrompt="1"/>
          </p:nvPr>
        </p:nvSpPr>
        <p:spPr>
          <a:xfrm>
            <a:off x="6042975" y="3171600"/>
            <a:ext cx="5364912" cy="11565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latin typeface="Arial" panose="020B0604020202020204" pitchFamily="34" charset="0"/>
                <a:cs typeface="Arial" panose="020B0604020202020204" pitchFamily="34" charset="0"/>
              </a:defRPr>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incididunt</a:t>
            </a:r>
            <a:r>
              <a:rPr lang="en-US" sz="1400"/>
              <a:t> </a:t>
            </a:r>
            <a:r>
              <a:rPr lang="en-US" sz="1400" err="1"/>
              <a:t>ut</a:t>
            </a:r>
            <a:r>
              <a:rPr lang="en-US" sz="1400"/>
              <a:t> </a:t>
            </a:r>
            <a:r>
              <a:rPr lang="en-US" sz="1400" err="1"/>
              <a:t>labore</a:t>
            </a:r>
            <a:r>
              <a:rPr lang="en-US" sz="1400"/>
              <a:t> et dolore magna.</a:t>
            </a:r>
          </a:p>
        </p:txBody>
      </p:sp>
      <p:sp>
        <p:nvSpPr>
          <p:cNvPr id="9" name="Title 2">
            <a:extLst>
              <a:ext uri="{FF2B5EF4-FFF2-40B4-BE49-F238E27FC236}">
                <a16:creationId xmlns:a16="http://schemas.microsoft.com/office/drawing/2014/main" id="{7D78900C-F34E-FC4C-BE7E-17F17C5EAF50}"/>
              </a:ext>
            </a:extLst>
          </p:cNvPr>
          <p:cNvSpPr>
            <a:spLocks noGrp="1"/>
          </p:cNvSpPr>
          <p:nvPr>
            <p:ph type="body" sz="quarter" idx="13" hasCustomPrompt="1"/>
          </p:nvPr>
        </p:nvSpPr>
        <p:spPr>
          <a:xfrm>
            <a:off x="6042975" y="2529479"/>
            <a:ext cx="2937801" cy="790976"/>
          </a:xfrm>
        </p:spPr>
        <p:txBody>
          <a:bodyPr anchor="ctr">
            <a:normAutofit/>
          </a:bodyPr>
          <a:lstStyle>
            <a:lvl1pPr marL="0" indent="0">
              <a:buNone/>
              <a:defRPr sz="2000" b="1" i="0">
                <a:latin typeface="Arial" panose="020B0604020202020204" pitchFamily="34" charset="0"/>
                <a:cs typeface="Arial" panose="020B0604020202020204" pitchFamily="34" charset="0"/>
              </a:defRPr>
            </a:lvl1pPr>
          </a:lstStyle>
          <a:p>
            <a:pPr lvl="0"/>
            <a:r>
              <a:rPr lang="en-US"/>
              <a:t>Section title goes here</a:t>
            </a:r>
          </a:p>
        </p:txBody>
      </p:sp>
      <p:sp>
        <p:nvSpPr>
          <p:cNvPr id="8" name="Body Paragraph 1">
            <a:extLst>
              <a:ext uri="{FF2B5EF4-FFF2-40B4-BE49-F238E27FC236}">
                <a16:creationId xmlns:a16="http://schemas.microsoft.com/office/drawing/2014/main" id="{64463BC6-E327-EE42-BEB7-E0BD0B4A478A}"/>
              </a:ext>
            </a:extLst>
          </p:cNvPr>
          <p:cNvSpPr>
            <a:spLocks noGrp="1"/>
          </p:cNvSpPr>
          <p:nvPr>
            <p:ph type="body" sz="quarter" idx="12" hasCustomPrompt="1"/>
          </p:nvPr>
        </p:nvSpPr>
        <p:spPr>
          <a:xfrm>
            <a:off x="6042975" y="1257739"/>
            <a:ext cx="5364912" cy="11565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latin typeface="Arial" panose="020B0604020202020204" pitchFamily="34" charset="0"/>
                <a:cs typeface="Arial" panose="020B0604020202020204" pitchFamily="34" charset="0"/>
              </a:defRPr>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incididunt</a:t>
            </a:r>
            <a:r>
              <a:rPr lang="en-US" sz="1400"/>
              <a:t> </a:t>
            </a:r>
            <a:r>
              <a:rPr lang="en-US" sz="1400" err="1"/>
              <a:t>ut</a:t>
            </a:r>
            <a:r>
              <a:rPr lang="en-US" sz="1400"/>
              <a:t> </a:t>
            </a:r>
            <a:r>
              <a:rPr lang="en-US" sz="1400" err="1"/>
              <a:t>labore</a:t>
            </a:r>
            <a:r>
              <a:rPr lang="en-US" sz="1400"/>
              <a:t> et dolore magna.</a:t>
            </a:r>
          </a:p>
        </p:txBody>
      </p:sp>
      <p:sp>
        <p:nvSpPr>
          <p:cNvPr id="5" name="Title 1">
            <a:extLst>
              <a:ext uri="{FF2B5EF4-FFF2-40B4-BE49-F238E27FC236}">
                <a16:creationId xmlns:a16="http://schemas.microsoft.com/office/drawing/2014/main" id="{6CA0D837-4471-D34A-A73C-65FAB2C5C430}"/>
              </a:ext>
            </a:extLst>
          </p:cNvPr>
          <p:cNvSpPr>
            <a:spLocks noGrp="1"/>
          </p:cNvSpPr>
          <p:nvPr>
            <p:ph type="title" hasCustomPrompt="1"/>
          </p:nvPr>
        </p:nvSpPr>
        <p:spPr>
          <a:xfrm>
            <a:off x="6042975" y="537242"/>
            <a:ext cx="2990826" cy="750458"/>
          </a:xfrm>
        </p:spPr>
        <p:txBody>
          <a:bodyPr>
            <a:normAutofit/>
          </a:bodyPr>
          <a:lstStyle>
            <a:lvl1pPr>
              <a:defRPr sz="2000" b="1" i="0">
                <a:latin typeface="Arial" panose="020B0604020202020204" pitchFamily="34" charset="0"/>
                <a:cs typeface="Arial" panose="020B0604020202020204" pitchFamily="34" charset="0"/>
              </a:defRPr>
            </a:lvl1pPr>
          </a:lstStyle>
          <a:p>
            <a:r>
              <a:rPr lang="en-US"/>
              <a:t>Section title goes here</a:t>
            </a:r>
          </a:p>
        </p:txBody>
      </p:sp>
    </p:spTree>
    <p:extLst>
      <p:ext uri="{BB962C8B-B14F-4D97-AF65-F5344CB8AC3E}">
        <p14:creationId xmlns:p14="http://schemas.microsoft.com/office/powerpoint/2010/main" val="138984970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ark Quote Layout">
    <p:bg>
      <p:bgPr>
        <a:solidFill>
          <a:schemeClr val="bg1"/>
        </a:solidFill>
        <a:effectLst/>
      </p:bgPr>
    </p:bg>
    <p:spTree>
      <p:nvGrpSpPr>
        <p:cNvPr id="1" name=""/>
        <p:cNvGrpSpPr/>
        <p:nvPr/>
      </p:nvGrpSpPr>
      <p:grpSpPr>
        <a:xfrm>
          <a:off x="0" y="0"/>
          <a:ext cx="0" cy="0"/>
          <a:chOff x="0" y="0"/>
          <a:chExt cx="0" cy="0"/>
        </a:xfrm>
      </p:grpSpPr>
      <p:sp>
        <p:nvSpPr>
          <p:cNvPr id="10" name="White Background">
            <a:extLst>
              <a:ext uri="{FF2B5EF4-FFF2-40B4-BE49-F238E27FC236}">
                <a16:creationId xmlns:a16="http://schemas.microsoft.com/office/drawing/2014/main" id="{67FB6CD2-8734-CF48-9EA1-CABB5F863FE9}"/>
              </a:ext>
            </a:extLst>
          </p:cNvPr>
          <p:cNvSpPr/>
          <p:nvPr userDrawn="1"/>
        </p:nvSpPr>
        <p:spPr>
          <a:xfrm>
            <a:off x="0" y="-13318"/>
            <a:ext cx="12192000" cy="68713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6" name="Photo Background" descr="A group of people performing on a counter&#10;&#10;Description automatically generated">
            <a:extLst>
              <a:ext uri="{FF2B5EF4-FFF2-40B4-BE49-F238E27FC236}">
                <a16:creationId xmlns:a16="http://schemas.microsoft.com/office/drawing/2014/main" id="{50DF19CB-BC03-8744-9A84-336E4602A46F}"/>
              </a:ext>
            </a:extLst>
          </p:cNvPr>
          <p:cNvPicPr>
            <a:picLocks noChangeAspect="1"/>
          </p:cNvPicPr>
          <p:nvPr userDrawn="1"/>
        </p:nvPicPr>
        <p:blipFill rotWithShape="1">
          <a:blip r:embed="rId2"/>
          <a:srcRect b="4562"/>
          <a:stretch/>
        </p:blipFill>
        <p:spPr>
          <a:xfrm>
            <a:off x="705493" y="541854"/>
            <a:ext cx="10756146" cy="5774292"/>
          </a:xfrm>
          <a:prstGeom prst="rect">
            <a:avLst/>
          </a:prstGeom>
        </p:spPr>
      </p:pic>
      <p:sp>
        <p:nvSpPr>
          <p:cNvPr id="7" name="Blue Overlay">
            <a:extLst>
              <a:ext uri="{FF2B5EF4-FFF2-40B4-BE49-F238E27FC236}">
                <a16:creationId xmlns:a16="http://schemas.microsoft.com/office/drawing/2014/main" id="{C3138BFC-5B50-C64E-894B-2498A77B86C2}"/>
              </a:ext>
            </a:extLst>
          </p:cNvPr>
          <p:cNvSpPr/>
          <p:nvPr userDrawn="1"/>
        </p:nvSpPr>
        <p:spPr>
          <a:xfrm>
            <a:off x="705494" y="541854"/>
            <a:ext cx="10781013" cy="5774292"/>
          </a:xfrm>
          <a:prstGeom prst="rect">
            <a:avLst/>
          </a:prstGeom>
          <a:solidFill>
            <a:schemeClr val="accent4">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Quote Text Placeholder">
            <a:extLst>
              <a:ext uri="{FF2B5EF4-FFF2-40B4-BE49-F238E27FC236}">
                <a16:creationId xmlns:a16="http://schemas.microsoft.com/office/drawing/2014/main" id="{F6B62DFF-500F-264B-83FD-BA8AA79D714D}"/>
              </a:ext>
            </a:extLst>
          </p:cNvPr>
          <p:cNvSpPr>
            <a:spLocks noGrp="1"/>
          </p:cNvSpPr>
          <p:nvPr>
            <p:ph type="body" sz="quarter" idx="10" hasCustomPrompt="1"/>
          </p:nvPr>
        </p:nvSpPr>
        <p:spPr>
          <a:xfrm>
            <a:off x="2077244" y="2047082"/>
            <a:ext cx="8037513" cy="2763837"/>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3200" b="1" i="0">
                <a:solidFill>
                  <a:schemeClr val="tx1"/>
                </a:solidFill>
                <a:latin typeface="Arial" panose="020B0604020202020204" pitchFamily="34" charset="0"/>
                <a:cs typeface="Arial" panose="020B0604020202020204" pitchFamily="34" charset="0"/>
              </a:defRPr>
            </a:lvl1pPr>
            <a:lvl2pPr marL="457200" indent="0">
              <a:buNone/>
              <a:defRPr b="1" i="0">
                <a:solidFill>
                  <a:schemeClr val="bg1"/>
                </a:solidFill>
                <a:latin typeface="Arial" panose="020B0604020202020204" pitchFamily="34" charset="0"/>
                <a:cs typeface="Arial" panose="020B0604020202020204" pitchFamily="34" charset="0"/>
              </a:defRPr>
            </a:lvl2pPr>
            <a:lvl3pPr marL="914400" indent="0">
              <a:buNone/>
              <a:defRPr b="1" i="0">
                <a:solidFill>
                  <a:schemeClr val="bg1"/>
                </a:solidFill>
                <a:latin typeface="Arial" panose="020B0604020202020204" pitchFamily="34" charset="0"/>
                <a:cs typeface="Arial" panose="020B0604020202020204" pitchFamily="34" charset="0"/>
              </a:defRPr>
            </a:lvl3pPr>
            <a:lvl4pPr marL="1371600" indent="0">
              <a:buNone/>
              <a:defRPr b="1" i="0">
                <a:solidFill>
                  <a:schemeClr val="bg1"/>
                </a:solidFill>
                <a:latin typeface="Arial" panose="020B0604020202020204" pitchFamily="34" charset="0"/>
                <a:cs typeface="Arial" panose="020B0604020202020204" pitchFamily="34" charset="0"/>
              </a:defRPr>
            </a:lvl4pPr>
            <a:lvl5pPr marL="1828800" indent="0">
              <a:buNone/>
              <a:defRPr b="1" i="0">
                <a:solidFill>
                  <a:schemeClr val="bg1"/>
                </a:solidFill>
                <a:latin typeface="Arial" panose="020B0604020202020204" pitchFamily="34" charset="0"/>
                <a:cs typeface="Arial" panose="020B0604020202020204" pitchFamily="34" charset="0"/>
              </a:defRPr>
            </a:lvl5pPr>
          </a:lstStyle>
          <a:p>
            <a:pPr lvl="0"/>
            <a:r>
              <a:rPr lang="en-US"/>
              <a:t>HEXAGON'S MINING DIVISION SOLVES SURFACE AND UNDERGROUND MINE CHALLENGES WITH PROVEN TECHNOLOGIES FOR PLANNING, OPERATIONS AND SAFETY</a:t>
            </a:r>
          </a:p>
        </p:txBody>
      </p:sp>
    </p:spTree>
    <p:extLst>
      <p:ext uri="{BB962C8B-B14F-4D97-AF65-F5344CB8AC3E}">
        <p14:creationId xmlns:p14="http://schemas.microsoft.com/office/powerpoint/2010/main" val="2904298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ark Quote Layout 2">
    <p:bg>
      <p:bgPr>
        <a:solidFill>
          <a:schemeClr val="bg1"/>
        </a:solidFill>
        <a:effectLst/>
      </p:bgPr>
    </p:bg>
    <p:spTree>
      <p:nvGrpSpPr>
        <p:cNvPr id="1" name=""/>
        <p:cNvGrpSpPr/>
        <p:nvPr/>
      </p:nvGrpSpPr>
      <p:grpSpPr>
        <a:xfrm>
          <a:off x="0" y="0"/>
          <a:ext cx="0" cy="0"/>
          <a:chOff x="0" y="0"/>
          <a:chExt cx="0" cy="0"/>
        </a:xfrm>
      </p:grpSpPr>
      <p:sp>
        <p:nvSpPr>
          <p:cNvPr id="10" name="White Background">
            <a:extLst>
              <a:ext uri="{FF2B5EF4-FFF2-40B4-BE49-F238E27FC236}">
                <a16:creationId xmlns:a16="http://schemas.microsoft.com/office/drawing/2014/main" id="{67FB6CD2-8734-CF48-9EA1-CABB5F863FE9}"/>
              </a:ext>
            </a:extLst>
          </p:cNvPr>
          <p:cNvSpPr/>
          <p:nvPr userDrawn="1"/>
        </p:nvSpPr>
        <p:spPr>
          <a:xfrm>
            <a:off x="0" y="-13318"/>
            <a:ext cx="12192000" cy="68713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3" name="Picture 2">
            <a:extLst>
              <a:ext uri="{FF2B5EF4-FFF2-40B4-BE49-F238E27FC236}">
                <a16:creationId xmlns:a16="http://schemas.microsoft.com/office/drawing/2014/main" id="{C57CCF96-06FB-BE4B-BC8F-473A34455968}"/>
              </a:ext>
            </a:extLst>
          </p:cNvPr>
          <p:cNvPicPr>
            <a:picLocks noChangeAspect="1"/>
          </p:cNvPicPr>
          <p:nvPr userDrawn="1"/>
        </p:nvPicPr>
        <p:blipFill rotWithShape="1">
          <a:blip r:embed="rId2">
            <a:grayscl/>
          </a:blip>
          <a:srcRect b="20178"/>
          <a:stretch/>
        </p:blipFill>
        <p:spPr>
          <a:xfrm>
            <a:off x="705492" y="555171"/>
            <a:ext cx="10781293" cy="5760976"/>
          </a:xfrm>
          <a:prstGeom prst="rect">
            <a:avLst/>
          </a:prstGeom>
        </p:spPr>
      </p:pic>
      <p:sp>
        <p:nvSpPr>
          <p:cNvPr id="7" name="Blue Overlay">
            <a:extLst>
              <a:ext uri="{FF2B5EF4-FFF2-40B4-BE49-F238E27FC236}">
                <a16:creationId xmlns:a16="http://schemas.microsoft.com/office/drawing/2014/main" id="{C3138BFC-5B50-C64E-894B-2498A77B86C2}"/>
              </a:ext>
            </a:extLst>
          </p:cNvPr>
          <p:cNvSpPr/>
          <p:nvPr userDrawn="1"/>
        </p:nvSpPr>
        <p:spPr>
          <a:xfrm>
            <a:off x="705494" y="541854"/>
            <a:ext cx="10781013" cy="5774292"/>
          </a:xfrm>
          <a:prstGeom prst="rect">
            <a:avLst/>
          </a:prstGeom>
          <a:solidFill>
            <a:schemeClr val="accent4">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Quote Text Placeholder">
            <a:extLst>
              <a:ext uri="{FF2B5EF4-FFF2-40B4-BE49-F238E27FC236}">
                <a16:creationId xmlns:a16="http://schemas.microsoft.com/office/drawing/2014/main" id="{F6B62DFF-500F-264B-83FD-BA8AA79D714D}"/>
              </a:ext>
            </a:extLst>
          </p:cNvPr>
          <p:cNvSpPr>
            <a:spLocks noGrp="1"/>
          </p:cNvSpPr>
          <p:nvPr>
            <p:ph type="body" sz="quarter" idx="10" hasCustomPrompt="1"/>
          </p:nvPr>
        </p:nvSpPr>
        <p:spPr>
          <a:xfrm>
            <a:off x="2077244" y="2047082"/>
            <a:ext cx="8037513" cy="2763837"/>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3200" b="1" i="0">
                <a:solidFill>
                  <a:schemeClr val="tx1"/>
                </a:solidFill>
                <a:latin typeface="Arial" panose="020B0604020202020204" pitchFamily="34" charset="0"/>
                <a:cs typeface="Arial" panose="020B0604020202020204" pitchFamily="34" charset="0"/>
              </a:defRPr>
            </a:lvl1pPr>
            <a:lvl2pPr marL="457200" indent="0">
              <a:buNone/>
              <a:defRPr b="1" i="0">
                <a:solidFill>
                  <a:schemeClr val="bg1"/>
                </a:solidFill>
                <a:latin typeface="Arial" panose="020B0604020202020204" pitchFamily="34" charset="0"/>
                <a:cs typeface="Arial" panose="020B0604020202020204" pitchFamily="34" charset="0"/>
              </a:defRPr>
            </a:lvl2pPr>
            <a:lvl3pPr marL="914400" indent="0">
              <a:buNone/>
              <a:defRPr b="1" i="0">
                <a:solidFill>
                  <a:schemeClr val="bg1"/>
                </a:solidFill>
                <a:latin typeface="Arial" panose="020B0604020202020204" pitchFamily="34" charset="0"/>
                <a:cs typeface="Arial" panose="020B0604020202020204" pitchFamily="34" charset="0"/>
              </a:defRPr>
            </a:lvl3pPr>
            <a:lvl4pPr marL="1371600" indent="0">
              <a:buNone/>
              <a:defRPr b="1" i="0">
                <a:solidFill>
                  <a:schemeClr val="bg1"/>
                </a:solidFill>
                <a:latin typeface="Arial" panose="020B0604020202020204" pitchFamily="34" charset="0"/>
                <a:cs typeface="Arial" panose="020B0604020202020204" pitchFamily="34" charset="0"/>
              </a:defRPr>
            </a:lvl4pPr>
            <a:lvl5pPr marL="1828800" indent="0">
              <a:buNone/>
              <a:defRPr b="1" i="0">
                <a:solidFill>
                  <a:schemeClr val="bg1"/>
                </a:solidFill>
                <a:latin typeface="Arial" panose="020B0604020202020204" pitchFamily="34" charset="0"/>
                <a:cs typeface="Arial" panose="020B0604020202020204" pitchFamily="34" charset="0"/>
              </a:defRPr>
            </a:lvl5pPr>
          </a:lstStyle>
          <a:p>
            <a:pPr lvl="0"/>
            <a:r>
              <a:rPr lang="en-US"/>
              <a:t>HEXAGON'S MINING DIVISION SOLVES SURFACE AND UNDERGROUND MINE CHALLENGES WITH PROVEN TECHNOLOGIES FOR PLANNING, OPERATIONS AND SAFETY</a:t>
            </a:r>
          </a:p>
        </p:txBody>
      </p:sp>
    </p:spTree>
    <p:extLst>
      <p:ext uri="{BB962C8B-B14F-4D97-AF65-F5344CB8AC3E}">
        <p14:creationId xmlns:p14="http://schemas.microsoft.com/office/powerpoint/2010/main" val="172185442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plit Layout green/blue">
    <p:bg>
      <p:bgRef idx="1001">
        <a:schemeClr val="bg1"/>
      </p:bgRef>
    </p:bg>
    <p:spTree>
      <p:nvGrpSpPr>
        <p:cNvPr id="1" name=""/>
        <p:cNvGrpSpPr/>
        <p:nvPr/>
      </p:nvGrpSpPr>
      <p:grpSpPr>
        <a:xfrm>
          <a:off x="0" y="0"/>
          <a:ext cx="0" cy="0"/>
          <a:chOff x="0" y="0"/>
          <a:chExt cx="0" cy="0"/>
        </a:xfrm>
      </p:grpSpPr>
      <p:sp>
        <p:nvSpPr>
          <p:cNvPr id="47" name="Right Rectangle">
            <a:extLst>
              <a:ext uri="{FF2B5EF4-FFF2-40B4-BE49-F238E27FC236}">
                <a16:creationId xmlns:a16="http://schemas.microsoft.com/office/drawing/2014/main" id="{51676892-13C3-0D4E-B336-D0F76B520CA5}"/>
              </a:ext>
            </a:extLst>
          </p:cNvPr>
          <p:cNvSpPr/>
          <p:nvPr userDrawn="1"/>
        </p:nvSpPr>
        <p:spPr>
          <a:xfrm>
            <a:off x="6096000" y="0"/>
            <a:ext cx="6096000" cy="6858000"/>
          </a:xfrm>
          <a:prstGeom prst="rect">
            <a:avLst/>
          </a:prstGeom>
          <a:gradFill flip="none" rotWithShape="1">
            <a:gsLst>
              <a:gs pos="99000">
                <a:schemeClr val="accent5"/>
              </a:gs>
              <a:gs pos="49000">
                <a:schemeClr val="accent4"/>
              </a:gs>
              <a:gs pos="8000">
                <a:schemeClr val="accent4">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Left Rectangle">
            <a:extLst>
              <a:ext uri="{FF2B5EF4-FFF2-40B4-BE49-F238E27FC236}">
                <a16:creationId xmlns:a16="http://schemas.microsoft.com/office/drawing/2014/main" id="{7CEE05EE-BD65-8C47-A795-A8B891DEA189}"/>
              </a:ext>
            </a:extLst>
          </p:cNvPr>
          <p:cNvSpPr/>
          <p:nvPr userDrawn="1"/>
        </p:nvSpPr>
        <p:spPr>
          <a:xfrm>
            <a:off x="0" y="0"/>
            <a:ext cx="6096000" cy="6858000"/>
          </a:xfrm>
          <a:prstGeom prst="rect">
            <a:avLst/>
          </a:prstGeom>
          <a:gradFill flip="none" rotWithShape="1">
            <a:gsLst>
              <a:gs pos="0">
                <a:schemeClr val="accent4">
                  <a:lumMod val="50000"/>
                </a:schemeClr>
              </a:gs>
              <a:gs pos="50000">
                <a:schemeClr val="accent4"/>
              </a:gs>
              <a:gs pos="100000">
                <a:schemeClr val="accent5"/>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49" name="MAP">
            <a:extLst>
              <a:ext uri="{FF2B5EF4-FFF2-40B4-BE49-F238E27FC236}">
                <a16:creationId xmlns:a16="http://schemas.microsoft.com/office/drawing/2014/main" id="{C0C0C36F-2029-1E4B-8DC2-42ABB8FEF0B4}"/>
              </a:ext>
            </a:extLst>
          </p:cNvPr>
          <p:cNvGrpSpPr/>
          <p:nvPr userDrawn="1"/>
        </p:nvGrpSpPr>
        <p:grpSpPr>
          <a:xfrm rot="17341682">
            <a:off x="-303572" y="-4253536"/>
            <a:ext cx="13374319" cy="12544235"/>
            <a:chOff x="2636867" y="-1669717"/>
            <a:chExt cx="10006864" cy="8871870"/>
          </a:xfrm>
          <a:solidFill>
            <a:schemeClr val="bg1">
              <a:alpha val="77000"/>
            </a:schemeClr>
          </a:solidFill>
        </p:grpSpPr>
        <p:sp>
          <p:nvSpPr>
            <p:cNvPr id="50" name="Freeform: Shape 109">
              <a:extLst>
                <a:ext uri="{FF2B5EF4-FFF2-40B4-BE49-F238E27FC236}">
                  <a16:creationId xmlns:a16="http://schemas.microsoft.com/office/drawing/2014/main" id="{23585A23-0B34-C74D-AACC-B56D8C408777}"/>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10">
              <a:extLst>
                <a:ext uri="{FF2B5EF4-FFF2-40B4-BE49-F238E27FC236}">
                  <a16:creationId xmlns:a16="http://schemas.microsoft.com/office/drawing/2014/main" id="{13844A52-3F90-5E4E-82E4-82011249770F}"/>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13">
              <a:extLst>
                <a:ext uri="{FF2B5EF4-FFF2-40B4-BE49-F238E27FC236}">
                  <a16:creationId xmlns:a16="http://schemas.microsoft.com/office/drawing/2014/main" id="{D4BC77AA-815F-D14F-A2DE-FE4FB79E60FA}"/>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14">
              <a:extLst>
                <a:ext uri="{FF2B5EF4-FFF2-40B4-BE49-F238E27FC236}">
                  <a16:creationId xmlns:a16="http://schemas.microsoft.com/office/drawing/2014/main" id="{31BDD74F-5847-C144-B6ED-9CF5121A3375}"/>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16">
              <a:extLst>
                <a:ext uri="{FF2B5EF4-FFF2-40B4-BE49-F238E27FC236}">
                  <a16:creationId xmlns:a16="http://schemas.microsoft.com/office/drawing/2014/main" id="{7B979395-E7A2-F34D-9B5B-E366C8523DC8}"/>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18">
              <a:extLst>
                <a:ext uri="{FF2B5EF4-FFF2-40B4-BE49-F238E27FC236}">
                  <a16:creationId xmlns:a16="http://schemas.microsoft.com/office/drawing/2014/main" id="{A0C28DE7-F76A-DF4A-8C76-FC58AEF230BA}"/>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20">
              <a:extLst>
                <a:ext uri="{FF2B5EF4-FFF2-40B4-BE49-F238E27FC236}">
                  <a16:creationId xmlns:a16="http://schemas.microsoft.com/office/drawing/2014/main" id="{06787FD3-CD08-9B41-B21F-BCD200731370}"/>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21">
              <a:extLst>
                <a:ext uri="{FF2B5EF4-FFF2-40B4-BE49-F238E27FC236}">
                  <a16:creationId xmlns:a16="http://schemas.microsoft.com/office/drawing/2014/main" id="{F289F160-7F79-6C44-8EDF-F1865032179C}"/>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22">
              <a:extLst>
                <a:ext uri="{FF2B5EF4-FFF2-40B4-BE49-F238E27FC236}">
                  <a16:creationId xmlns:a16="http://schemas.microsoft.com/office/drawing/2014/main" id="{65D73807-1055-7D45-912C-F17D9E54187A}"/>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23">
              <a:extLst>
                <a:ext uri="{FF2B5EF4-FFF2-40B4-BE49-F238E27FC236}">
                  <a16:creationId xmlns:a16="http://schemas.microsoft.com/office/drawing/2014/main" id="{2E6B76C0-C737-AF4E-ADFA-90AA68CD6F3F}"/>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24">
              <a:extLst>
                <a:ext uri="{FF2B5EF4-FFF2-40B4-BE49-F238E27FC236}">
                  <a16:creationId xmlns:a16="http://schemas.microsoft.com/office/drawing/2014/main" id="{3210BD67-CBD2-5343-BB31-4735540E7EC7}"/>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25">
              <a:extLst>
                <a:ext uri="{FF2B5EF4-FFF2-40B4-BE49-F238E27FC236}">
                  <a16:creationId xmlns:a16="http://schemas.microsoft.com/office/drawing/2014/main" id="{975DB14C-68F5-1847-9C4C-4C365BFC63E0}"/>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26">
              <a:extLst>
                <a:ext uri="{FF2B5EF4-FFF2-40B4-BE49-F238E27FC236}">
                  <a16:creationId xmlns:a16="http://schemas.microsoft.com/office/drawing/2014/main" id="{58F582C2-92BA-FC4A-AB98-E1DE7B49EBE1}"/>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27">
              <a:extLst>
                <a:ext uri="{FF2B5EF4-FFF2-40B4-BE49-F238E27FC236}">
                  <a16:creationId xmlns:a16="http://schemas.microsoft.com/office/drawing/2014/main" id="{49E5867C-0DF1-7F41-BC6A-48120E7BCA76}"/>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28">
              <a:extLst>
                <a:ext uri="{FF2B5EF4-FFF2-40B4-BE49-F238E27FC236}">
                  <a16:creationId xmlns:a16="http://schemas.microsoft.com/office/drawing/2014/main" id="{C4C426DA-7F29-C144-AF93-B4442A195760}"/>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29">
              <a:extLst>
                <a:ext uri="{FF2B5EF4-FFF2-40B4-BE49-F238E27FC236}">
                  <a16:creationId xmlns:a16="http://schemas.microsoft.com/office/drawing/2014/main" id="{D0592E7C-03A2-4F4B-8F7F-1F69FCD42ACA}"/>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30">
              <a:extLst>
                <a:ext uri="{FF2B5EF4-FFF2-40B4-BE49-F238E27FC236}">
                  <a16:creationId xmlns:a16="http://schemas.microsoft.com/office/drawing/2014/main" id="{B54A2CD3-96AA-E14E-BE93-86237DC0DF66}"/>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31">
              <a:extLst>
                <a:ext uri="{FF2B5EF4-FFF2-40B4-BE49-F238E27FC236}">
                  <a16:creationId xmlns:a16="http://schemas.microsoft.com/office/drawing/2014/main" id="{69ECFD58-D98A-8349-B2D3-377B60437599}"/>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32">
              <a:extLst>
                <a:ext uri="{FF2B5EF4-FFF2-40B4-BE49-F238E27FC236}">
                  <a16:creationId xmlns:a16="http://schemas.microsoft.com/office/drawing/2014/main" id="{709CEF3A-2119-4440-8EC3-759CE25953B9}"/>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33">
              <a:extLst>
                <a:ext uri="{FF2B5EF4-FFF2-40B4-BE49-F238E27FC236}">
                  <a16:creationId xmlns:a16="http://schemas.microsoft.com/office/drawing/2014/main" id="{D80F82A0-0BAE-B644-9878-986F2B5FFD38}"/>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34">
              <a:extLst>
                <a:ext uri="{FF2B5EF4-FFF2-40B4-BE49-F238E27FC236}">
                  <a16:creationId xmlns:a16="http://schemas.microsoft.com/office/drawing/2014/main" id="{4BE9DDAD-A338-7542-B962-C3283E33CA00}"/>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35">
              <a:extLst>
                <a:ext uri="{FF2B5EF4-FFF2-40B4-BE49-F238E27FC236}">
                  <a16:creationId xmlns:a16="http://schemas.microsoft.com/office/drawing/2014/main" id="{38F245BC-F31F-E141-A1F3-41D88C1C94BA}"/>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36">
              <a:extLst>
                <a:ext uri="{FF2B5EF4-FFF2-40B4-BE49-F238E27FC236}">
                  <a16:creationId xmlns:a16="http://schemas.microsoft.com/office/drawing/2014/main" id="{3CC90B4F-529A-7442-9BCD-202E530AB64D}"/>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37">
              <a:extLst>
                <a:ext uri="{FF2B5EF4-FFF2-40B4-BE49-F238E27FC236}">
                  <a16:creationId xmlns:a16="http://schemas.microsoft.com/office/drawing/2014/main" id="{82F99218-05B7-FA4D-A3D4-7E7509F1615C}"/>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38">
              <a:extLst>
                <a:ext uri="{FF2B5EF4-FFF2-40B4-BE49-F238E27FC236}">
                  <a16:creationId xmlns:a16="http://schemas.microsoft.com/office/drawing/2014/main" id="{D8ACA191-B271-3547-AC7B-907F332F7BEA}"/>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39">
              <a:extLst>
                <a:ext uri="{FF2B5EF4-FFF2-40B4-BE49-F238E27FC236}">
                  <a16:creationId xmlns:a16="http://schemas.microsoft.com/office/drawing/2014/main" id="{36E77365-61EC-1042-A1EE-27AD5E44A50B}"/>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40">
              <a:extLst>
                <a:ext uri="{FF2B5EF4-FFF2-40B4-BE49-F238E27FC236}">
                  <a16:creationId xmlns:a16="http://schemas.microsoft.com/office/drawing/2014/main" id="{2860B6AD-2DE3-A34E-A58A-606028D2F629}"/>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41">
              <a:extLst>
                <a:ext uri="{FF2B5EF4-FFF2-40B4-BE49-F238E27FC236}">
                  <a16:creationId xmlns:a16="http://schemas.microsoft.com/office/drawing/2014/main" id="{1DA823D8-88CD-D34D-811F-162CCA340ADD}"/>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42">
              <a:extLst>
                <a:ext uri="{FF2B5EF4-FFF2-40B4-BE49-F238E27FC236}">
                  <a16:creationId xmlns:a16="http://schemas.microsoft.com/office/drawing/2014/main" id="{93E6066E-F4DB-A149-9D26-B4878F1B797A}"/>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43">
              <a:extLst>
                <a:ext uri="{FF2B5EF4-FFF2-40B4-BE49-F238E27FC236}">
                  <a16:creationId xmlns:a16="http://schemas.microsoft.com/office/drawing/2014/main" id="{F912589A-91A8-3B42-8254-EA994F5653DE}"/>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44">
              <a:extLst>
                <a:ext uri="{FF2B5EF4-FFF2-40B4-BE49-F238E27FC236}">
                  <a16:creationId xmlns:a16="http://schemas.microsoft.com/office/drawing/2014/main" id="{76474DE4-D9F2-3D44-98A1-BF3CA50E5A74}"/>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45">
              <a:extLst>
                <a:ext uri="{FF2B5EF4-FFF2-40B4-BE49-F238E27FC236}">
                  <a16:creationId xmlns:a16="http://schemas.microsoft.com/office/drawing/2014/main" id="{5FA59D6F-07D5-8C43-B1A3-AC1D88A961CD}"/>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46">
              <a:extLst>
                <a:ext uri="{FF2B5EF4-FFF2-40B4-BE49-F238E27FC236}">
                  <a16:creationId xmlns:a16="http://schemas.microsoft.com/office/drawing/2014/main" id="{29519A6A-735A-514D-953B-6902FC037836}"/>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3" name="Freeform: Shape 147">
              <a:extLst>
                <a:ext uri="{FF2B5EF4-FFF2-40B4-BE49-F238E27FC236}">
                  <a16:creationId xmlns:a16="http://schemas.microsoft.com/office/drawing/2014/main" id="{783E6003-9DA0-8346-8B7C-70A2C15EDDE7}"/>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4" name="Freeform: Shape 151">
              <a:extLst>
                <a:ext uri="{FF2B5EF4-FFF2-40B4-BE49-F238E27FC236}">
                  <a16:creationId xmlns:a16="http://schemas.microsoft.com/office/drawing/2014/main" id="{3CE707B0-FC51-F548-9C3F-8E25F9B6CE62}"/>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5" name="Freeform: Shape 154">
              <a:extLst>
                <a:ext uri="{FF2B5EF4-FFF2-40B4-BE49-F238E27FC236}">
                  <a16:creationId xmlns:a16="http://schemas.microsoft.com/office/drawing/2014/main" id="{A9328389-7C6B-F244-83DA-D0300BF4E94C}"/>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6" name="Freeform: Shape 156">
              <a:extLst>
                <a:ext uri="{FF2B5EF4-FFF2-40B4-BE49-F238E27FC236}">
                  <a16:creationId xmlns:a16="http://schemas.microsoft.com/office/drawing/2014/main" id="{BBF99018-0D9B-6E41-8F60-59AA71FCA4A3}"/>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7" name="Freeform: Shape 157">
              <a:extLst>
                <a:ext uri="{FF2B5EF4-FFF2-40B4-BE49-F238E27FC236}">
                  <a16:creationId xmlns:a16="http://schemas.microsoft.com/office/drawing/2014/main" id="{47D91214-2FF1-ED4C-95FE-B1D293696244}"/>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8" name="Freeform: Shape 158">
              <a:extLst>
                <a:ext uri="{FF2B5EF4-FFF2-40B4-BE49-F238E27FC236}">
                  <a16:creationId xmlns:a16="http://schemas.microsoft.com/office/drawing/2014/main" id="{01D6962D-B894-8442-B913-8A4FCF369A96}"/>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9" name="Freeform: Shape 159">
              <a:extLst>
                <a:ext uri="{FF2B5EF4-FFF2-40B4-BE49-F238E27FC236}">
                  <a16:creationId xmlns:a16="http://schemas.microsoft.com/office/drawing/2014/main" id="{BC531ACC-7BC2-6C4B-AAFF-727EDF016DBB}"/>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0" name="Freeform: Shape 160">
              <a:extLst>
                <a:ext uri="{FF2B5EF4-FFF2-40B4-BE49-F238E27FC236}">
                  <a16:creationId xmlns:a16="http://schemas.microsoft.com/office/drawing/2014/main" id="{E57620D9-08EF-574B-A7C4-583C5677B3F5}"/>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91" name="White Background">
            <a:extLst>
              <a:ext uri="{FF2B5EF4-FFF2-40B4-BE49-F238E27FC236}">
                <a16:creationId xmlns:a16="http://schemas.microsoft.com/office/drawing/2014/main" id="{08C3BD60-17A7-A84D-A40A-FB6236F80951}"/>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3" name="Text Placeholder ">
            <a:extLst>
              <a:ext uri="{FF2B5EF4-FFF2-40B4-BE49-F238E27FC236}">
                <a16:creationId xmlns:a16="http://schemas.microsoft.com/office/drawing/2014/main" id="{F21C4FAA-AD84-3646-828F-CA6364BC19B0}"/>
              </a:ext>
            </a:extLst>
          </p:cNvPr>
          <p:cNvSpPr>
            <a:spLocks noGrp="1"/>
          </p:cNvSpPr>
          <p:nvPr>
            <p:ph type="body" sz="quarter" idx="10"/>
          </p:nvPr>
        </p:nvSpPr>
        <p:spPr>
          <a:xfrm>
            <a:off x="1249341" y="2105925"/>
            <a:ext cx="4731992" cy="3254375"/>
          </a:xfrm>
        </p:spPr>
        <p:txBody>
          <a:bodyPr>
            <a:normAutofit/>
          </a:bodyPr>
          <a:lstStyle>
            <a:lvl1pPr marL="0" indent="0" algn="l">
              <a:buClr>
                <a:schemeClr val="bg1"/>
              </a:buClr>
              <a:buFont typeface="System Font Regular"/>
              <a:buNone/>
              <a:defRPr sz="1800" b="0" i="0">
                <a:solidFill>
                  <a:schemeClr val="tx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2" name="Title">
            <a:extLst>
              <a:ext uri="{FF2B5EF4-FFF2-40B4-BE49-F238E27FC236}">
                <a16:creationId xmlns:a16="http://schemas.microsoft.com/office/drawing/2014/main" id="{EC6B2509-E31A-6E47-8301-17B22CD89870}"/>
              </a:ext>
            </a:extLst>
          </p:cNvPr>
          <p:cNvSpPr>
            <a:spLocks noGrp="1"/>
          </p:cNvSpPr>
          <p:nvPr>
            <p:ph type="title"/>
          </p:nvPr>
        </p:nvSpPr>
        <p:spPr>
          <a:xfrm>
            <a:off x="1205232" y="1258112"/>
            <a:ext cx="5118101" cy="750458"/>
          </a:xfrm>
        </p:spPr>
        <p:txBody>
          <a:bodyPr>
            <a:normAutofit/>
          </a:bodyPr>
          <a:lstStyle>
            <a:lvl1pPr>
              <a:defRPr sz="2800" b="1" i="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559517747"/>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plit Layout Blue">
    <p:bg>
      <p:bgRef idx="1001">
        <a:schemeClr val="bg1"/>
      </p:bgRef>
    </p:bg>
    <p:spTree>
      <p:nvGrpSpPr>
        <p:cNvPr id="1" name=""/>
        <p:cNvGrpSpPr/>
        <p:nvPr/>
      </p:nvGrpSpPr>
      <p:grpSpPr>
        <a:xfrm>
          <a:off x="0" y="0"/>
          <a:ext cx="0" cy="0"/>
          <a:chOff x="0" y="0"/>
          <a:chExt cx="0" cy="0"/>
        </a:xfrm>
      </p:grpSpPr>
      <p:grpSp>
        <p:nvGrpSpPr>
          <p:cNvPr id="2" name="Background">
            <a:extLst>
              <a:ext uri="{FF2B5EF4-FFF2-40B4-BE49-F238E27FC236}">
                <a16:creationId xmlns:a16="http://schemas.microsoft.com/office/drawing/2014/main" id="{A3C40C19-5F48-2A4B-8D85-88FB91CA5041}"/>
              </a:ext>
            </a:extLst>
          </p:cNvPr>
          <p:cNvGrpSpPr/>
          <p:nvPr userDrawn="1"/>
        </p:nvGrpSpPr>
        <p:grpSpPr>
          <a:xfrm>
            <a:off x="0" y="0"/>
            <a:ext cx="12192000" cy="6858000"/>
            <a:chOff x="0" y="0"/>
            <a:chExt cx="12192000" cy="6858000"/>
          </a:xfrm>
        </p:grpSpPr>
        <p:sp>
          <p:nvSpPr>
            <p:cNvPr id="8" name="Rectangle 7">
              <a:extLst>
                <a:ext uri="{FF2B5EF4-FFF2-40B4-BE49-F238E27FC236}">
                  <a16:creationId xmlns:a16="http://schemas.microsoft.com/office/drawing/2014/main" id="{6733E70D-C45F-3143-9EB7-9777026C5D85}"/>
                </a:ext>
              </a:extLst>
            </p:cNvPr>
            <p:cNvSpPr/>
            <p:nvPr userDrawn="1"/>
          </p:nvSpPr>
          <p:spPr>
            <a:xfrm>
              <a:off x="6096000" y="0"/>
              <a:ext cx="6096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5881DA6A-1B75-9140-A0FD-07B4C2A84320}"/>
                </a:ext>
              </a:extLst>
            </p:cNvPr>
            <p:cNvSpPr/>
            <p:nvPr userDrawn="1"/>
          </p:nvSpPr>
          <p:spPr>
            <a:xfrm>
              <a:off x="0" y="0"/>
              <a:ext cx="60960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10" name="MAP">
            <a:extLst>
              <a:ext uri="{FF2B5EF4-FFF2-40B4-BE49-F238E27FC236}">
                <a16:creationId xmlns:a16="http://schemas.microsoft.com/office/drawing/2014/main" id="{34C0A4E4-6805-6442-AC7C-F090EAA84123}"/>
              </a:ext>
            </a:extLst>
          </p:cNvPr>
          <p:cNvGrpSpPr/>
          <p:nvPr userDrawn="1"/>
        </p:nvGrpSpPr>
        <p:grpSpPr>
          <a:xfrm rot="17341682">
            <a:off x="-303572" y="-4253536"/>
            <a:ext cx="13374319" cy="12544235"/>
            <a:chOff x="2636867" y="-1669717"/>
            <a:chExt cx="10006864" cy="8871870"/>
          </a:xfrm>
          <a:solidFill>
            <a:schemeClr val="bg1">
              <a:alpha val="77000"/>
            </a:schemeClr>
          </a:solidFill>
        </p:grpSpPr>
        <p:sp>
          <p:nvSpPr>
            <p:cNvPr id="11" name="Freeform: Shape 109">
              <a:extLst>
                <a:ext uri="{FF2B5EF4-FFF2-40B4-BE49-F238E27FC236}">
                  <a16:creationId xmlns:a16="http://schemas.microsoft.com/office/drawing/2014/main" id="{66AC9D8D-F733-354E-8E45-4CA0B67071D4}"/>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0">
              <a:extLst>
                <a:ext uri="{FF2B5EF4-FFF2-40B4-BE49-F238E27FC236}">
                  <a16:creationId xmlns:a16="http://schemas.microsoft.com/office/drawing/2014/main" id="{6BBBD647-9542-6E4F-80B0-84AF961EDC0E}"/>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3">
              <a:extLst>
                <a:ext uri="{FF2B5EF4-FFF2-40B4-BE49-F238E27FC236}">
                  <a16:creationId xmlns:a16="http://schemas.microsoft.com/office/drawing/2014/main" id="{817E3743-079B-2245-A757-69E80C975DDD}"/>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4">
              <a:extLst>
                <a:ext uri="{FF2B5EF4-FFF2-40B4-BE49-F238E27FC236}">
                  <a16:creationId xmlns:a16="http://schemas.microsoft.com/office/drawing/2014/main" id="{828487A5-8553-8D4F-8D95-B9207A8AA975}"/>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16">
              <a:extLst>
                <a:ext uri="{FF2B5EF4-FFF2-40B4-BE49-F238E27FC236}">
                  <a16:creationId xmlns:a16="http://schemas.microsoft.com/office/drawing/2014/main" id="{E5EC164D-D35B-2946-8CA1-17850CEC8639}"/>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18">
              <a:extLst>
                <a:ext uri="{FF2B5EF4-FFF2-40B4-BE49-F238E27FC236}">
                  <a16:creationId xmlns:a16="http://schemas.microsoft.com/office/drawing/2014/main" id="{567F8925-B743-DC45-ADF8-2AAC83DC2004}"/>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20">
              <a:extLst>
                <a:ext uri="{FF2B5EF4-FFF2-40B4-BE49-F238E27FC236}">
                  <a16:creationId xmlns:a16="http://schemas.microsoft.com/office/drawing/2014/main" id="{051F9156-2D3E-B042-8050-DB16AECAB05B}"/>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21">
              <a:extLst>
                <a:ext uri="{FF2B5EF4-FFF2-40B4-BE49-F238E27FC236}">
                  <a16:creationId xmlns:a16="http://schemas.microsoft.com/office/drawing/2014/main" id="{042AEA60-E3BB-7F42-9414-B0683F9D0F68}"/>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22">
              <a:extLst>
                <a:ext uri="{FF2B5EF4-FFF2-40B4-BE49-F238E27FC236}">
                  <a16:creationId xmlns:a16="http://schemas.microsoft.com/office/drawing/2014/main" id="{7340C2AE-34D0-0243-A274-B10DFFA4DC08}"/>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23">
              <a:extLst>
                <a:ext uri="{FF2B5EF4-FFF2-40B4-BE49-F238E27FC236}">
                  <a16:creationId xmlns:a16="http://schemas.microsoft.com/office/drawing/2014/main" id="{15E6620D-8E92-0041-A374-15559CF7907C}"/>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124">
              <a:extLst>
                <a:ext uri="{FF2B5EF4-FFF2-40B4-BE49-F238E27FC236}">
                  <a16:creationId xmlns:a16="http://schemas.microsoft.com/office/drawing/2014/main" id="{01288CB5-BBB8-A64A-8A71-73930604E6FD}"/>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125">
              <a:extLst>
                <a:ext uri="{FF2B5EF4-FFF2-40B4-BE49-F238E27FC236}">
                  <a16:creationId xmlns:a16="http://schemas.microsoft.com/office/drawing/2014/main" id="{45490A98-4E68-1044-933B-DC08659EDDFC}"/>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26">
              <a:extLst>
                <a:ext uri="{FF2B5EF4-FFF2-40B4-BE49-F238E27FC236}">
                  <a16:creationId xmlns:a16="http://schemas.microsoft.com/office/drawing/2014/main" id="{ABA9FEE6-94B0-AF48-8E0A-B5B51D42340D}"/>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27">
              <a:extLst>
                <a:ext uri="{FF2B5EF4-FFF2-40B4-BE49-F238E27FC236}">
                  <a16:creationId xmlns:a16="http://schemas.microsoft.com/office/drawing/2014/main" id="{20D13AF0-7E61-E943-AD9C-87E5B9549A84}"/>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28">
              <a:extLst>
                <a:ext uri="{FF2B5EF4-FFF2-40B4-BE49-F238E27FC236}">
                  <a16:creationId xmlns:a16="http://schemas.microsoft.com/office/drawing/2014/main" id="{9A8C46E5-F372-0246-ACFD-8A639DF02F8E}"/>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29">
              <a:extLst>
                <a:ext uri="{FF2B5EF4-FFF2-40B4-BE49-F238E27FC236}">
                  <a16:creationId xmlns:a16="http://schemas.microsoft.com/office/drawing/2014/main" id="{1F93ECF2-3BC6-4046-A15B-811DB914781C}"/>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30">
              <a:extLst>
                <a:ext uri="{FF2B5EF4-FFF2-40B4-BE49-F238E27FC236}">
                  <a16:creationId xmlns:a16="http://schemas.microsoft.com/office/drawing/2014/main" id="{BA73671A-780F-0049-B0F3-C9936C8A792A}"/>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31">
              <a:extLst>
                <a:ext uri="{FF2B5EF4-FFF2-40B4-BE49-F238E27FC236}">
                  <a16:creationId xmlns:a16="http://schemas.microsoft.com/office/drawing/2014/main" id="{6BFCE1E2-70E9-8148-8115-CDBE72D31D27}"/>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32">
              <a:extLst>
                <a:ext uri="{FF2B5EF4-FFF2-40B4-BE49-F238E27FC236}">
                  <a16:creationId xmlns:a16="http://schemas.microsoft.com/office/drawing/2014/main" id="{A45B904C-3602-3B45-935C-90EDB547FC6B}"/>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33">
              <a:extLst>
                <a:ext uri="{FF2B5EF4-FFF2-40B4-BE49-F238E27FC236}">
                  <a16:creationId xmlns:a16="http://schemas.microsoft.com/office/drawing/2014/main" id="{FD525C3F-AD39-9447-9CB5-52BEECB7434D}"/>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34">
              <a:extLst>
                <a:ext uri="{FF2B5EF4-FFF2-40B4-BE49-F238E27FC236}">
                  <a16:creationId xmlns:a16="http://schemas.microsoft.com/office/drawing/2014/main" id="{6E89C758-4DBA-9D46-991B-9EE796D1BAEC}"/>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35">
              <a:extLst>
                <a:ext uri="{FF2B5EF4-FFF2-40B4-BE49-F238E27FC236}">
                  <a16:creationId xmlns:a16="http://schemas.microsoft.com/office/drawing/2014/main" id="{713ECB85-355C-B645-BC60-20751D60654E}"/>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36">
              <a:extLst>
                <a:ext uri="{FF2B5EF4-FFF2-40B4-BE49-F238E27FC236}">
                  <a16:creationId xmlns:a16="http://schemas.microsoft.com/office/drawing/2014/main" id="{E35AAD14-C75A-2941-9294-79D6D1A1029D}"/>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37">
              <a:extLst>
                <a:ext uri="{FF2B5EF4-FFF2-40B4-BE49-F238E27FC236}">
                  <a16:creationId xmlns:a16="http://schemas.microsoft.com/office/drawing/2014/main" id="{B56CB8DF-55CA-A744-9304-659CCE843265}"/>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38">
              <a:extLst>
                <a:ext uri="{FF2B5EF4-FFF2-40B4-BE49-F238E27FC236}">
                  <a16:creationId xmlns:a16="http://schemas.microsoft.com/office/drawing/2014/main" id="{F5B12EF6-B4E6-DB44-97DE-432D29C3AE2D}"/>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9">
              <a:extLst>
                <a:ext uri="{FF2B5EF4-FFF2-40B4-BE49-F238E27FC236}">
                  <a16:creationId xmlns:a16="http://schemas.microsoft.com/office/drawing/2014/main" id="{4F3F635C-5E02-EA46-A579-DACDC5CDC9E0}"/>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40">
              <a:extLst>
                <a:ext uri="{FF2B5EF4-FFF2-40B4-BE49-F238E27FC236}">
                  <a16:creationId xmlns:a16="http://schemas.microsoft.com/office/drawing/2014/main" id="{4706241B-BF5F-3E4F-A19B-8704FB5B7EBC}"/>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41">
              <a:extLst>
                <a:ext uri="{FF2B5EF4-FFF2-40B4-BE49-F238E27FC236}">
                  <a16:creationId xmlns:a16="http://schemas.microsoft.com/office/drawing/2014/main" id="{029F769C-99B5-784C-A7F5-B635EF793EB8}"/>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42">
              <a:extLst>
                <a:ext uri="{FF2B5EF4-FFF2-40B4-BE49-F238E27FC236}">
                  <a16:creationId xmlns:a16="http://schemas.microsoft.com/office/drawing/2014/main" id="{29F589CF-B8D4-8346-8BB6-9740881FD909}"/>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3">
              <a:extLst>
                <a:ext uri="{FF2B5EF4-FFF2-40B4-BE49-F238E27FC236}">
                  <a16:creationId xmlns:a16="http://schemas.microsoft.com/office/drawing/2014/main" id="{59D02D16-15B8-2946-BB0E-C0751F900B78}"/>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4">
              <a:extLst>
                <a:ext uri="{FF2B5EF4-FFF2-40B4-BE49-F238E27FC236}">
                  <a16:creationId xmlns:a16="http://schemas.microsoft.com/office/drawing/2014/main" id="{D894DE29-82E6-9D41-A5CB-69E7F5E8E1EB}"/>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45">
              <a:extLst>
                <a:ext uri="{FF2B5EF4-FFF2-40B4-BE49-F238E27FC236}">
                  <a16:creationId xmlns:a16="http://schemas.microsoft.com/office/drawing/2014/main" id="{0C3B59FC-47D3-734D-BA97-3ADEA62D8C68}"/>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46">
              <a:extLst>
                <a:ext uri="{FF2B5EF4-FFF2-40B4-BE49-F238E27FC236}">
                  <a16:creationId xmlns:a16="http://schemas.microsoft.com/office/drawing/2014/main" id="{90D0FD10-A19B-C642-A45B-0DD3B1090F3E}"/>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47">
              <a:extLst>
                <a:ext uri="{FF2B5EF4-FFF2-40B4-BE49-F238E27FC236}">
                  <a16:creationId xmlns:a16="http://schemas.microsoft.com/office/drawing/2014/main" id="{03754257-B99A-1A41-8836-8721332F3849}"/>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1">
              <a:extLst>
                <a:ext uri="{FF2B5EF4-FFF2-40B4-BE49-F238E27FC236}">
                  <a16:creationId xmlns:a16="http://schemas.microsoft.com/office/drawing/2014/main" id="{4E7DCD20-C34F-A14B-80E0-95354064DF0E}"/>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54">
              <a:extLst>
                <a:ext uri="{FF2B5EF4-FFF2-40B4-BE49-F238E27FC236}">
                  <a16:creationId xmlns:a16="http://schemas.microsoft.com/office/drawing/2014/main" id="{9D3698B6-E711-1A49-B4AE-719C105029B4}"/>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56">
              <a:extLst>
                <a:ext uri="{FF2B5EF4-FFF2-40B4-BE49-F238E27FC236}">
                  <a16:creationId xmlns:a16="http://schemas.microsoft.com/office/drawing/2014/main" id="{FD72F24F-BB22-014E-B52C-097D0D9C54B4}"/>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57">
              <a:extLst>
                <a:ext uri="{FF2B5EF4-FFF2-40B4-BE49-F238E27FC236}">
                  <a16:creationId xmlns:a16="http://schemas.microsoft.com/office/drawing/2014/main" id="{0392263D-E81B-E24B-AB94-873514ABAE8B}"/>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58">
              <a:extLst>
                <a:ext uri="{FF2B5EF4-FFF2-40B4-BE49-F238E27FC236}">
                  <a16:creationId xmlns:a16="http://schemas.microsoft.com/office/drawing/2014/main" id="{20895FC5-D4DC-D64A-B334-8142C861CD27}"/>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59">
              <a:extLst>
                <a:ext uri="{FF2B5EF4-FFF2-40B4-BE49-F238E27FC236}">
                  <a16:creationId xmlns:a16="http://schemas.microsoft.com/office/drawing/2014/main" id="{8092CF46-10CF-B64D-8A6C-9C2509DF57F6}"/>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60">
              <a:extLst>
                <a:ext uri="{FF2B5EF4-FFF2-40B4-BE49-F238E27FC236}">
                  <a16:creationId xmlns:a16="http://schemas.microsoft.com/office/drawing/2014/main" id="{A815DCA0-1AA0-A941-A0F5-6299E8A02BBB}"/>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52" name="White Rectangle">
            <a:extLst>
              <a:ext uri="{FF2B5EF4-FFF2-40B4-BE49-F238E27FC236}">
                <a16:creationId xmlns:a16="http://schemas.microsoft.com/office/drawing/2014/main" id="{C1A55FD5-5171-A045-92DE-96ACB16E4C73}"/>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5" name="Text Placeholder ">
            <a:extLst>
              <a:ext uri="{FF2B5EF4-FFF2-40B4-BE49-F238E27FC236}">
                <a16:creationId xmlns:a16="http://schemas.microsoft.com/office/drawing/2014/main" id="{65D4EE28-04EC-F645-8599-50A04EFCD897}"/>
              </a:ext>
            </a:extLst>
          </p:cNvPr>
          <p:cNvSpPr>
            <a:spLocks noGrp="1"/>
          </p:cNvSpPr>
          <p:nvPr>
            <p:ph type="body" sz="quarter" idx="10"/>
          </p:nvPr>
        </p:nvSpPr>
        <p:spPr>
          <a:xfrm>
            <a:off x="1249341" y="2105925"/>
            <a:ext cx="4731992" cy="3254375"/>
          </a:xfrm>
        </p:spPr>
        <p:txBody>
          <a:bodyPr>
            <a:normAutofit/>
          </a:bodyPr>
          <a:lstStyle>
            <a:lvl1pPr marL="0" indent="0" algn="l">
              <a:buClr>
                <a:schemeClr val="bg1"/>
              </a:buClr>
              <a:buFont typeface="System Font Regular"/>
              <a:buNone/>
              <a:defRPr sz="1800" b="0" i="0">
                <a:solidFill>
                  <a:schemeClr val="tx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 name="Title">
            <a:extLst>
              <a:ext uri="{FF2B5EF4-FFF2-40B4-BE49-F238E27FC236}">
                <a16:creationId xmlns:a16="http://schemas.microsoft.com/office/drawing/2014/main" id="{4F64B940-C36B-5A43-B476-3A0BA5227682}"/>
              </a:ext>
            </a:extLst>
          </p:cNvPr>
          <p:cNvSpPr>
            <a:spLocks noGrp="1"/>
          </p:cNvSpPr>
          <p:nvPr>
            <p:ph type="title"/>
          </p:nvPr>
        </p:nvSpPr>
        <p:spPr>
          <a:xfrm>
            <a:off x="1205232" y="1258112"/>
            <a:ext cx="5118101" cy="750458"/>
          </a:xfrm>
        </p:spPr>
        <p:txBody>
          <a:bodyPr>
            <a:normAutofit/>
          </a:bodyPr>
          <a:lstStyle>
            <a:lvl1pPr>
              <a:defRPr sz="2800" b="1" i="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275414969"/>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ue Gadient Layout">
    <p:bg>
      <p:bgPr>
        <a:solidFill>
          <a:schemeClr val="bg1"/>
        </a:solidFill>
        <a:effectLst/>
      </p:bgPr>
    </p:bg>
    <p:spTree>
      <p:nvGrpSpPr>
        <p:cNvPr id="1" name=""/>
        <p:cNvGrpSpPr/>
        <p:nvPr/>
      </p:nvGrpSpPr>
      <p:grpSpPr>
        <a:xfrm>
          <a:off x="0" y="0"/>
          <a:ext cx="0" cy="0"/>
          <a:chOff x="0" y="0"/>
          <a:chExt cx="0" cy="0"/>
        </a:xfrm>
      </p:grpSpPr>
      <p:sp>
        <p:nvSpPr>
          <p:cNvPr id="53" name="Background">
            <a:extLst>
              <a:ext uri="{FF2B5EF4-FFF2-40B4-BE49-F238E27FC236}">
                <a16:creationId xmlns:a16="http://schemas.microsoft.com/office/drawing/2014/main" id="{B812F08D-9C40-4F49-A158-6E66DC1D2A52}"/>
              </a:ext>
            </a:extLst>
          </p:cNvPr>
          <p:cNvSpPr/>
          <p:nvPr userDrawn="1"/>
        </p:nvSpPr>
        <p:spPr>
          <a:xfrm>
            <a:off x="-37849" y="-51041"/>
            <a:ext cx="12267698" cy="6960082"/>
          </a:xfrm>
          <a:prstGeom prst="rect">
            <a:avLst/>
          </a:prstGeom>
          <a:gradFill>
            <a:gsLst>
              <a:gs pos="96000">
                <a:schemeClr val="accent4">
                  <a:lumMod val="75000"/>
                </a:schemeClr>
              </a:gs>
              <a:gs pos="0">
                <a:schemeClr val="accent2">
                  <a:alpha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White Rectangle">
            <a:extLst>
              <a:ext uri="{FF2B5EF4-FFF2-40B4-BE49-F238E27FC236}">
                <a16:creationId xmlns:a16="http://schemas.microsoft.com/office/drawing/2014/main" id="{C1A55FD5-5171-A045-92DE-96ACB16E4C73}"/>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52468187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reaker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A39D9E-FEBC-A546-B283-04E1E5CB70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a:extLst>
              <a:ext uri="{FF2B5EF4-FFF2-40B4-BE49-F238E27FC236}">
                <a16:creationId xmlns:a16="http://schemas.microsoft.com/office/drawing/2014/main" id="{87B80B9E-E90A-F446-B05E-E8D3827924D3}"/>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8"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9"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385877157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ark Split Layout">
    <p:bg>
      <p:bgRef idx="1001">
        <a:schemeClr val="bg1"/>
      </p:bgRef>
    </p:bg>
    <p:spTree>
      <p:nvGrpSpPr>
        <p:cNvPr id="1" name=""/>
        <p:cNvGrpSpPr/>
        <p:nvPr/>
      </p:nvGrpSpPr>
      <p:grpSpPr>
        <a:xfrm>
          <a:off x="0" y="0"/>
          <a:ext cx="0" cy="0"/>
          <a:chOff x="0" y="0"/>
          <a:chExt cx="0" cy="0"/>
        </a:xfrm>
      </p:grpSpPr>
      <p:sp>
        <p:nvSpPr>
          <p:cNvPr id="8" name="Background">
            <a:extLst>
              <a:ext uri="{FF2B5EF4-FFF2-40B4-BE49-F238E27FC236}">
                <a16:creationId xmlns:a16="http://schemas.microsoft.com/office/drawing/2014/main" id="{6733E70D-C45F-3143-9EB7-9777026C5D85}"/>
              </a:ext>
            </a:extLst>
          </p:cNvPr>
          <p:cNvSpPr/>
          <p:nvPr userDrawn="1"/>
        </p:nvSpPr>
        <p:spPr>
          <a:xfrm>
            <a:off x="-37849" y="-51041"/>
            <a:ext cx="12267698" cy="696008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0" name="MAP">
            <a:extLst>
              <a:ext uri="{FF2B5EF4-FFF2-40B4-BE49-F238E27FC236}">
                <a16:creationId xmlns:a16="http://schemas.microsoft.com/office/drawing/2014/main" id="{34C0A4E4-6805-6442-AC7C-F090EAA84123}"/>
              </a:ext>
            </a:extLst>
          </p:cNvPr>
          <p:cNvGrpSpPr/>
          <p:nvPr userDrawn="1"/>
        </p:nvGrpSpPr>
        <p:grpSpPr>
          <a:xfrm rot="17341682">
            <a:off x="-303572" y="-4253536"/>
            <a:ext cx="13374319" cy="12544235"/>
            <a:chOff x="2636867" y="-1669717"/>
            <a:chExt cx="10006864" cy="8871870"/>
          </a:xfrm>
          <a:solidFill>
            <a:schemeClr val="bg1">
              <a:alpha val="77000"/>
            </a:schemeClr>
          </a:solidFill>
        </p:grpSpPr>
        <p:sp>
          <p:nvSpPr>
            <p:cNvPr id="11" name="Freeform: Shape 109">
              <a:extLst>
                <a:ext uri="{FF2B5EF4-FFF2-40B4-BE49-F238E27FC236}">
                  <a16:creationId xmlns:a16="http://schemas.microsoft.com/office/drawing/2014/main" id="{66AC9D8D-F733-354E-8E45-4CA0B67071D4}"/>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0">
              <a:extLst>
                <a:ext uri="{FF2B5EF4-FFF2-40B4-BE49-F238E27FC236}">
                  <a16:creationId xmlns:a16="http://schemas.microsoft.com/office/drawing/2014/main" id="{6BBBD647-9542-6E4F-80B0-84AF961EDC0E}"/>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3">
              <a:extLst>
                <a:ext uri="{FF2B5EF4-FFF2-40B4-BE49-F238E27FC236}">
                  <a16:creationId xmlns:a16="http://schemas.microsoft.com/office/drawing/2014/main" id="{817E3743-079B-2245-A757-69E80C975DDD}"/>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4">
              <a:extLst>
                <a:ext uri="{FF2B5EF4-FFF2-40B4-BE49-F238E27FC236}">
                  <a16:creationId xmlns:a16="http://schemas.microsoft.com/office/drawing/2014/main" id="{828487A5-8553-8D4F-8D95-B9207A8AA975}"/>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16">
              <a:extLst>
                <a:ext uri="{FF2B5EF4-FFF2-40B4-BE49-F238E27FC236}">
                  <a16:creationId xmlns:a16="http://schemas.microsoft.com/office/drawing/2014/main" id="{E5EC164D-D35B-2946-8CA1-17850CEC8639}"/>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18">
              <a:extLst>
                <a:ext uri="{FF2B5EF4-FFF2-40B4-BE49-F238E27FC236}">
                  <a16:creationId xmlns:a16="http://schemas.microsoft.com/office/drawing/2014/main" id="{567F8925-B743-DC45-ADF8-2AAC83DC2004}"/>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20">
              <a:extLst>
                <a:ext uri="{FF2B5EF4-FFF2-40B4-BE49-F238E27FC236}">
                  <a16:creationId xmlns:a16="http://schemas.microsoft.com/office/drawing/2014/main" id="{051F9156-2D3E-B042-8050-DB16AECAB05B}"/>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21">
              <a:extLst>
                <a:ext uri="{FF2B5EF4-FFF2-40B4-BE49-F238E27FC236}">
                  <a16:creationId xmlns:a16="http://schemas.microsoft.com/office/drawing/2014/main" id="{042AEA60-E3BB-7F42-9414-B0683F9D0F68}"/>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22">
              <a:extLst>
                <a:ext uri="{FF2B5EF4-FFF2-40B4-BE49-F238E27FC236}">
                  <a16:creationId xmlns:a16="http://schemas.microsoft.com/office/drawing/2014/main" id="{7340C2AE-34D0-0243-A274-B10DFFA4DC08}"/>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23">
              <a:extLst>
                <a:ext uri="{FF2B5EF4-FFF2-40B4-BE49-F238E27FC236}">
                  <a16:creationId xmlns:a16="http://schemas.microsoft.com/office/drawing/2014/main" id="{15E6620D-8E92-0041-A374-15559CF7907C}"/>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124">
              <a:extLst>
                <a:ext uri="{FF2B5EF4-FFF2-40B4-BE49-F238E27FC236}">
                  <a16:creationId xmlns:a16="http://schemas.microsoft.com/office/drawing/2014/main" id="{01288CB5-BBB8-A64A-8A71-73930604E6FD}"/>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125">
              <a:extLst>
                <a:ext uri="{FF2B5EF4-FFF2-40B4-BE49-F238E27FC236}">
                  <a16:creationId xmlns:a16="http://schemas.microsoft.com/office/drawing/2014/main" id="{45490A98-4E68-1044-933B-DC08659EDDFC}"/>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26">
              <a:extLst>
                <a:ext uri="{FF2B5EF4-FFF2-40B4-BE49-F238E27FC236}">
                  <a16:creationId xmlns:a16="http://schemas.microsoft.com/office/drawing/2014/main" id="{ABA9FEE6-94B0-AF48-8E0A-B5B51D42340D}"/>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27">
              <a:extLst>
                <a:ext uri="{FF2B5EF4-FFF2-40B4-BE49-F238E27FC236}">
                  <a16:creationId xmlns:a16="http://schemas.microsoft.com/office/drawing/2014/main" id="{20D13AF0-7E61-E943-AD9C-87E5B9549A84}"/>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28">
              <a:extLst>
                <a:ext uri="{FF2B5EF4-FFF2-40B4-BE49-F238E27FC236}">
                  <a16:creationId xmlns:a16="http://schemas.microsoft.com/office/drawing/2014/main" id="{9A8C46E5-F372-0246-ACFD-8A639DF02F8E}"/>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29">
              <a:extLst>
                <a:ext uri="{FF2B5EF4-FFF2-40B4-BE49-F238E27FC236}">
                  <a16:creationId xmlns:a16="http://schemas.microsoft.com/office/drawing/2014/main" id="{1F93ECF2-3BC6-4046-A15B-811DB914781C}"/>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30">
              <a:extLst>
                <a:ext uri="{FF2B5EF4-FFF2-40B4-BE49-F238E27FC236}">
                  <a16:creationId xmlns:a16="http://schemas.microsoft.com/office/drawing/2014/main" id="{BA73671A-780F-0049-B0F3-C9936C8A792A}"/>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31">
              <a:extLst>
                <a:ext uri="{FF2B5EF4-FFF2-40B4-BE49-F238E27FC236}">
                  <a16:creationId xmlns:a16="http://schemas.microsoft.com/office/drawing/2014/main" id="{6BFCE1E2-70E9-8148-8115-CDBE72D31D27}"/>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32">
              <a:extLst>
                <a:ext uri="{FF2B5EF4-FFF2-40B4-BE49-F238E27FC236}">
                  <a16:creationId xmlns:a16="http://schemas.microsoft.com/office/drawing/2014/main" id="{A45B904C-3602-3B45-935C-90EDB547FC6B}"/>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33">
              <a:extLst>
                <a:ext uri="{FF2B5EF4-FFF2-40B4-BE49-F238E27FC236}">
                  <a16:creationId xmlns:a16="http://schemas.microsoft.com/office/drawing/2014/main" id="{FD525C3F-AD39-9447-9CB5-52BEECB7434D}"/>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34">
              <a:extLst>
                <a:ext uri="{FF2B5EF4-FFF2-40B4-BE49-F238E27FC236}">
                  <a16:creationId xmlns:a16="http://schemas.microsoft.com/office/drawing/2014/main" id="{6E89C758-4DBA-9D46-991B-9EE796D1BAEC}"/>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35">
              <a:extLst>
                <a:ext uri="{FF2B5EF4-FFF2-40B4-BE49-F238E27FC236}">
                  <a16:creationId xmlns:a16="http://schemas.microsoft.com/office/drawing/2014/main" id="{713ECB85-355C-B645-BC60-20751D60654E}"/>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36">
              <a:extLst>
                <a:ext uri="{FF2B5EF4-FFF2-40B4-BE49-F238E27FC236}">
                  <a16:creationId xmlns:a16="http://schemas.microsoft.com/office/drawing/2014/main" id="{E35AAD14-C75A-2941-9294-79D6D1A1029D}"/>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37">
              <a:extLst>
                <a:ext uri="{FF2B5EF4-FFF2-40B4-BE49-F238E27FC236}">
                  <a16:creationId xmlns:a16="http://schemas.microsoft.com/office/drawing/2014/main" id="{B56CB8DF-55CA-A744-9304-659CCE843265}"/>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38">
              <a:extLst>
                <a:ext uri="{FF2B5EF4-FFF2-40B4-BE49-F238E27FC236}">
                  <a16:creationId xmlns:a16="http://schemas.microsoft.com/office/drawing/2014/main" id="{F5B12EF6-B4E6-DB44-97DE-432D29C3AE2D}"/>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9">
              <a:extLst>
                <a:ext uri="{FF2B5EF4-FFF2-40B4-BE49-F238E27FC236}">
                  <a16:creationId xmlns:a16="http://schemas.microsoft.com/office/drawing/2014/main" id="{4F3F635C-5E02-EA46-A579-DACDC5CDC9E0}"/>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40">
              <a:extLst>
                <a:ext uri="{FF2B5EF4-FFF2-40B4-BE49-F238E27FC236}">
                  <a16:creationId xmlns:a16="http://schemas.microsoft.com/office/drawing/2014/main" id="{4706241B-BF5F-3E4F-A19B-8704FB5B7EBC}"/>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41">
              <a:extLst>
                <a:ext uri="{FF2B5EF4-FFF2-40B4-BE49-F238E27FC236}">
                  <a16:creationId xmlns:a16="http://schemas.microsoft.com/office/drawing/2014/main" id="{029F769C-99B5-784C-A7F5-B635EF793EB8}"/>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42">
              <a:extLst>
                <a:ext uri="{FF2B5EF4-FFF2-40B4-BE49-F238E27FC236}">
                  <a16:creationId xmlns:a16="http://schemas.microsoft.com/office/drawing/2014/main" id="{29F589CF-B8D4-8346-8BB6-9740881FD909}"/>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3">
              <a:extLst>
                <a:ext uri="{FF2B5EF4-FFF2-40B4-BE49-F238E27FC236}">
                  <a16:creationId xmlns:a16="http://schemas.microsoft.com/office/drawing/2014/main" id="{59D02D16-15B8-2946-BB0E-C0751F900B78}"/>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4">
              <a:extLst>
                <a:ext uri="{FF2B5EF4-FFF2-40B4-BE49-F238E27FC236}">
                  <a16:creationId xmlns:a16="http://schemas.microsoft.com/office/drawing/2014/main" id="{D894DE29-82E6-9D41-A5CB-69E7F5E8E1EB}"/>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45">
              <a:extLst>
                <a:ext uri="{FF2B5EF4-FFF2-40B4-BE49-F238E27FC236}">
                  <a16:creationId xmlns:a16="http://schemas.microsoft.com/office/drawing/2014/main" id="{0C3B59FC-47D3-734D-BA97-3ADEA62D8C68}"/>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46">
              <a:extLst>
                <a:ext uri="{FF2B5EF4-FFF2-40B4-BE49-F238E27FC236}">
                  <a16:creationId xmlns:a16="http://schemas.microsoft.com/office/drawing/2014/main" id="{90D0FD10-A19B-C642-A45B-0DD3B1090F3E}"/>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47">
              <a:extLst>
                <a:ext uri="{FF2B5EF4-FFF2-40B4-BE49-F238E27FC236}">
                  <a16:creationId xmlns:a16="http://schemas.microsoft.com/office/drawing/2014/main" id="{03754257-B99A-1A41-8836-8721332F3849}"/>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1">
              <a:extLst>
                <a:ext uri="{FF2B5EF4-FFF2-40B4-BE49-F238E27FC236}">
                  <a16:creationId xmlns:a16="http://schemas.microsoft.com/office/drawing/2014/main" id="{4E7DCD20-C34F-A14B-80E0-95354064DF0E}"/>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54">
              <a:extLst>
                <a:ext uri="{FF2B5EF4-FFF2-40B4-BE49-F238E27FC236}">
                  <a16:creationId xmlns:a16="http://schemas.microsoft.com/office/drawing/2014/main" id="{9D3698B6-E711-1A49-B4AE-719C105029B4}"/>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56">
              <a:extLst>
                <a:ext uri="{FF2B5EF4-FFF2-40B4-BE49-F238E27FC236}">
                  <a16:creationId xmlns:a16="http://schemas.microsoft.com/office/drawing/2014/main" id="{FD72F24F-BB22-014E-B52C-097D0D9C54B4}"/>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57">
              <a:extLst>
                <a:ext uri="{FF2B5EF4-FFF2-40B4-BE49-F238E27FC236}">
                  <a16:creationId xmlns:a16="http://schemas.microsoft.com/office/drawing/2014/main" id="{0392263D-E81B-E24B-AB94-873514ABAE8B}"/>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58">
              <a:extLst>
                <a:ext uri="{FF2B5EF4-FFF2-40B4-BE49-F238E27FC236}">
                  <a16:creationId xmlns:a16="http://schemas.microsoft.com/office/drawing/2014/main" id="{20895FC5-D4DC-D64A-B334-8142C861CD27}"/>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59">
              <a:extLst>
                <a:ext uri="{FF2B5EF4-FFF2-40B4-BE49-F238E27FC236}">
                  <a16:creationId xmlns:a16="http://schemas.microsoft.com/office/drawing/2014/main" id="{8092CF46-10CF-B64D-8A6C-9C2509DF57F6}"/>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60">
              <a:extLst>
                <a:ext uri="{FF2B5EF4-FFF2-40B4-BE49-F238E27FC236}">
                  <a16:creationId xmlns:a16="http://schemas.microsoft.com/office/drawing/2014/main" id="{A815DCA0-1AA0-A941-A0F5-6299E8A02BBB}"/>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52" name="White Rectangle">
            <a:extLst>
              <a:ext uri="{FF2B5EF4-FFF2-40B4-BE49-F238E27FC236}">
                <a16:creationId xmlns:a16="http://schemas.microsoft.com/office/drawing/2014/main" id="{C1A55FD5-5171-A045-92DE-96ACB16E4C73}"/>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3" name="Text Placeholder ">
            <a:extLst>
              <a:ext uri="{FF2B5EF4-FFF2-40B4-BE49-F238E27FC236}">
                <a16:creationId xmlns:a16="http://schemas.microsoft.com/office/drawing/2014/main" id="{A496BD70-4DED-5F48-AEA2-EC249667D115}"/>
              </a:ext>
            </a:extLst>
          </p:cNvPr>
          <p:cNvSpPr>
            <a:spLocks noGrp="1"/>
          </p:cNvSpPr>
          <p:nvPr>
            <p:ph type="body" sz="quarter" idx="10"/>
          </p:nvPr>
        </p:nvSpPr>
        <p:spPr>
          <a:xfrm>
            <a:off x="1249341" y="2105925"/>
            <a:ext cx="7518910" cy="1585395"/>
          </a:xfrm>
        </p:spPr>
        <p:txBody>
          <a:bodyPr>
            <a:normAutofit/>
          </a:bodyPr>
          <a:lstStyle>
            <a:lvl1pPr marL="0" indent="0" algn="l">
              <a:buClr>
                <a:schemeClr val="bg1"/>
              </a:buClr>
              <a:buFont typeface="System Font Regular"/>
              <a:buNone/>
              <a:defRPr sz="1800" b="0" i="0">
                <a:solidFill>
                  <a:schemeClr val="tx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Title">
            <a:extLst>
              <a:ext uri="{FF2B5EF4-FFF2-40B4-BE49-F238E27FC236}">
                <a16:creationId xmlns:a16="http://schemas.microsoft.com/office/drawing/2014/main" id="{C5FF22E5-E22B-1D49-8540-1207C323209B}"/>
              </a:ext>
            </a:extLst>
          </p:cNvPr>
          <p:cNvSpPr>
            <a:spLocks noGrp="1"/>
          </p:cNvSpPr>
          <p:nvPr>
            <p:ph type="title"/>
          </p:nvPr>
        </p:nvSpPr>
        <p:spPr>
          <a:xfrm>
            <a:off x="1205232" y="1258112"/>
            <a:ext cx="5118101" cy="750458"/>
          </a:xfrm>
        </p:spPr>
        <p:txBody>
          <a:bodyPr>
            <a:normAutofit/>
          </a:bodyPr>
          <a:lstStyle>
            <a:lvl1pPr>
              <a:defRPr sz="2800" b="1" i="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325803231"/>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4 Slide BlueGreen">
    <p:bg>
      <p:bgRef idx="1001">
        <a:schemeClr val="bg1"/>
      </p:bgRef>
    </p:bg>
    <p:spTree>
      <p:nvGrpSpPr>
        <p:cNvPr id="1" name=""/>
        <p:cNvGrpSpPr/>
        <p:nvPr/>
      </p:nvGrpSpPr>
      <p:grpSpPr>
        <a:xfrm>
          <a:off x="0" y="0"/>
          <a:ext cx="0" cy="0"/>
          <a:chOff x="0" y="0"/>
          <a:chExt cx="0" cy="0"/>
        </a:xfrm>
      </p:grpSpPr>
      <p:pic>
        <p:nvPicPr>
          <p:cNvPr id="47" name="Picture 46" descr="Shape, background pattern&#10;&#10;Description automatically generated">
            <a:extLst>
              <a:ext uri="{FF2B5EF4-FFF2-40B4-BE49-F238E27FC236}">
                <a16:creationId xmlns:a16="http://schemas.microsoft.com/office/drawing/2014/main" id="{FE83459A-1D2B-48A9-84E2-4F30ECADC7E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Background">
            <a:extLst>
              <a:ext uri="{FF2B5EF4-FFF2-40B4-BE49-F238E27FC236}">
                <a16:creationId xmlns:a16="http://schemas.microsoft.com/office/drawing/2014/main" id="{9A7C80C2-3F90-EE4A-B66C-7BDBAC2A4AB1}"/>
              </a:ext>
            </a:extLst>
          </p:cNvPr>
          <p:cNvSpPr/>
          <p:nvPr userDrawn="1"/>
        </p:nvSpPr>
        <p:spPr>
          <a:xfrm>
            <a:off x="1" y="0"/>
            <a:ext cx="98686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0" name="MAP">
            <a:extLst>
              <a:ext uri="{FF2B5EF4-FFF2-40B4-BE49-F238E27FC236}">
                <a16:creationId xmlns:a16="http://schemas.microsoft.com/office/drawing/2014/main" id="{671BC2C0-6840-1C49-8989-6AF3518D78EF}"/>
              </a:ext>
            </a:extLst>
          </p:cNvPr>
          <p:cNvGrpSpPr/>
          <p:nvPr userDrawn="1"/>
        </p:nvGrpSpPr>
        <p:grpSpPr>
          <a:xfrm>
            <a:off x="-4574512" y="-3383280"/>
            <a:ext cx="14443130" cy="10241280"/>
            <a:chOff x="-5170597" y="-3383280"/>
            <a:chExt cx="14443130" cy="10241280"/>
          </a:xfrm>
          <a:gradFill>
            <a:gsLst>
              <a:gs pos="20000">
                <a:schemeClr val="accent3">
                  <a:alpha val="57000"/>
                </a:schemeClr>
              </a:gs>
              <a:gs pos="47000">
                <a:schemeClr val="accent1">
                  <a:alpha val="24000"/>
                </a:schemeClr>
              </a:gs>
              <a:gs pos="100000">
                <a:srgbClr val="001C22">
                  <a:alpha val="48000"/>
                </a:srgbClr>
              </a:gs>
            </a:gsLst>
            <a:lin ang="13500000" scaled="1"/>
          </a:gradFill>
        </p:grpSpPr>
        <p:sp>
          <p:nvSpPr>
            <p:cNvPr id="13" name="Freeform: Shape 6">
              <a:extLst>
                <a:ext uri="{FF2B5EF4-FFF2-40B4-BE49-F238E27FC236}">
                  <a16:creationId xmlns:a16="http://schemas.microsoft.com/office/drawing/2014/main" id="{EC401740-ED1F-A649-A4A2-2A14AD6830EE}"/>
                </a:ext>
              </a:extLst>
            </p:cNvPr>
            <p:cNvSpPr/>
            <p:nvPr/>
          </p:nvSpPr>
          <p:spPr>
            <a:xfrm>
              <a:off x="-4910244" y="-1706032"/>
              <a:ext cx="8104758" cy="8562299"/>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86">
              <a:extLst>
                <a:ext uri="{FF2B5EF4-FFF2-40B4-BE49-F238E27FC236}">
                  <a16:creationId xmlns:a16="http://schemas.microsoft.com/office/drawing/2014/main" id="{A0AE613D-463A-1D49-8703-1D9CF9905CEC}"/>
                </a:ext>
              </a:extLst>
            </p:cNvPr>
            <p:cNvSpPr/>
            <p:nvPr/>
          </p:nvSpPr>
          <p:spPr>
            <a:xfrm>
              <a:off x="-1972779" y="988804"/>
              <a:ext cx="4897645" cy="586772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87">
              <a:extLst>
                <a:ext uri="{FF2B5EF4-FFF2-40B4-BE49-F238E27FC236}">
                  <a16:creationId xmlns:a16="http://schemas.microsoft.com/office/drawing/2014/main" id="{5E5F62C0-7E09-9040-954B-DD38321BAD6A}"/>
                </a:ext>
              </a:extLst>
            </p:cNvPr>
            <p:cNvSpPr/>
            <p:nvPr/>
          </p:nvSpPr>
          <p:spPr>
            <a:xfrm>
              <a:off x="-1785025" y="1347500"/>
              <a:ext cx="4604594" cy="5509033"/>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88">
              <a:extLst>
                <a:ext uri="{FF2B5EF4-FFF2-40B4-BE49-F238E27FC236}">
                  <a16:creationId xmlns:a16="http://schemas.microsoft.com/office/drawing/2014/main" id="{86DEB4EB-C1B3-214B-9D6D-49AE9CBD9D2A}"/>
                </a:ext>
              </a:extLst>
            </p:cNvPr>
            <p:cNvSpPr/>
            <p:nvPr/>
          </p:nvSpPr>
          <p:spPr>
            <a:xfrm>
              <a:off x="-94817" y="6633143"/>
              <a:ext cx="1109780" cy="223390"/>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89">
              <a:extLst>
                <a:ext uri="{FF2B5EF4-FFF2-40B4-BE49-F238E27FC236}">
                  <a16:creationId xmlns:a16="http://schemas.microsoft.com/office/drawing/2014/main" id="{C708D5EF-E867-7D4F-A619-42066D6F0A2B}"/>
                </a:ext>
              </a:extLst>
            </p:cNvPr>
            <p:cNvSpPr/>
            <p:nvPr/>
          </p:nvSpPr>
          <p:spPr>
            <a:xfrm>
              <a:off x="-1248278" y="1910450"/>
              <a:ext cx="3893421" cy="4947284"/>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0">
              <a:extLst>
                <a:ext uri="{FF2B5EF4-FFF2-40B4-BE49-F238E27FC236}">
                  <a16:creationId xmlns:a16="http://schemas.microsoft.com/office/drawing/2014/main" id="{F6E65241-CE4D-CD42-A2D3-432B3D6CD193}"/>
                </a:ext>
              </a:extLst>
            </p:cNvPr>
            <p:cNvSpPr/>
            <p:nvPr/>
          </p:nvSpPr>
          <p:spPr>
            <a:xfrm>
              <a:off x="-1063610" y="2165835"/>
              <a:ext cx="3587052" cy="469043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1">
              <a:extLst>
                <a:ext uri="{FF2B5EF4-FFF2-40B4-BE49-F238E27FC236}">
                  <a16:creationId xmlns:a16="http://schemas.microsoft.com/office/drawing/2014/main" id="{552E3D93-9658-3F4E-81F5-F824FC5EB8EC}"/>
                </a:ext>
              </a:extLst>
            </p:cNvPr>
            <p:cNvSpPr/>
            <p:nvPr/>
          </p:nvSpPr>
          <p:spPr>
            <a:xfrm>
              <a:off x="-899177" y="2458018"/>
              <a:ext cx="3350525" cy="4399449"/>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2">
              <a:extLst>
                <a:ext uri="{FF2B5EF4-FFF2-40B4-BE49-F238E27FC236}">
                  <a16:creationId xmlns:a16="http://schemas.microsoft.com/office/drawing/2014/main" id="{1BF37837-EF4C-7748-8EEB-B2BE3EDAAE8B}"/>
                </a:ext>
              </a:extLst>
            </p:cNvPr>
            <p:cNvSpPr/>
            <p:nvPr/>
          </p:nvSpPr>
          <p:spPr>
            <a:xfrm>
              <a:off x="-756343" y="2717998"/>
              <a:ext cx="3113020" cy="3989495"/>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3">
              <a:extLst>
                <a:ext uri="{FF2B5EF4-FFF2-40B4-BE49-F238E27FC236}">
                  <a16:creationId xmlns:a16="http://schemas.microsoft.com/office/drawing/2014/main" id="{6C4DAE06-89E9-D04F-9AF5-E7117D9940C7}"/>
                </a:ext>
              </a:extLst>
            </p:cNvPr>
            <p:cNvSpPr/>
            <p:nvPr/>
          </p:nvSpPr>
          <p:spPr>
            <a:xfrm>
              <a:off x="-426031" y="3309661"/>
              <a:ext cx="2607133" cy="2890719"/>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4">
              <a:extLst>
                <a:ext uri="{FF2B5EF4-FFF2-40B4-BE49-F238E27FC236}">
                  <a16:creationId xmlns:a16="http://schemas.microsoft.com/office/drawing/2014/main" id="{2CABE2FF-00FB-C841-A0ED-88A00D901F0E}"/>
                </a:ext>
              </a:extLst>
            </p:cNvPr>
            <p:cNvSpPr/>
            <p:nvPr/>
          </p:nvSpPr>
          <p:spPr>
            <a:xfrm>
              <a:off x="-242278" y="4396456"/>
              <a:ext cx="498083" cy="648660"/>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95">
              <a:extLst>
                <a:ext uri="{FF2B5EF4-FFF2-40B4-BE49-F238E27FC236}">
                  <a16:creationId xmlns:a16="http://schemas.microsoft.com/office/drawing/2014/main" id="{C0D2CB0F-CC8A-554B-96F2-9620CED64BDB}"/>
                </a:ext>
              </a:extLst>
            </p:cNvPr>
            <p:cNvSpPr/>
            <p:nvPr/>
          </p:nvSpPr>
          <p:spPr>
            <a:xfrm>
              <a:off x="658062" y="3510963"/>
              <a:ext cx="1450440" cy="2434797"/>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96">
              <a:extLst>
                <a:ext uri="{FF2B5EF4-FFF2-40B4-BE49-F238E27FC236}">
                  <a16:creationId xmlns:a16="http://schemas.microsoft.com/office/drawing/2014/main" id="{FD864140-DA66-A146-B799-28C41331FB79}"/>
                </a:ext>
              </a:extLst>
            </p:cNvPr>
            <p:cNvSpPr/>
            <p:nvPr/>
          </p:nvSpPr>
          <p:spPr>
            <a:xfrm>
              <a:off x="922818" y="3852299"/>
              <a:ext cx="1043678" cy="1784714"/>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97">
              <a:extLst>
                <a:ext uri="{FF2B5EF4-FFF2-40B4-BE49-F238E27FC236}">
                  <a16:creationId xmlns:a16="http://schemas.microsoft.com/office/drawing/2014/main" id="{B7D107EC-3AED-664B-9A3A-CB5F4A217175}"/>
                </a:ext>
              </a:extLst>
            </p:cNvPr>
            <p:cNvSpPr/>
            <p:nvPr/>
          </p:nvSpPr>
          <p:spPr>
            <a:xfrm>
              <a:off x="1050175" y="4192345"/>
              <a:ext cx="733123" cy="1134855"/>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5">
              <a:extLst>
                <a:ext uri="{FF2B5EF4-FFF2-40B4-BE49-F238E27FC236}">
                  <a16:creationId xmlns:a16="http://schemas.microsoft.com/office/drawing/2014/main" id="{5D543BD3-4A5C-CE4C-A34C-5E1079F20CF5}"/>
                </a:ext>
              </a:extLst>
            </p:cNvPr>
            <p:cNvSpPr/>
            <p:nvPr/>
          </p:nvSpPr>
          <p:spPr>
            <a:xfrm>
              <a:off x="-1126448" y="-3365819"/>
              <a:ext cx="5291315" cy="10222352"/>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9">
              <a:extLst>
                <a:ext uri="{FF2B5EF4-FFF2-40B4-BE49-F238E27FC236}">
                  <a16:creationId xmlns:a16="http://schemas.microsoft.com/office/drawing/2014/main" id="{60B6ABA8-310D-D04D-AD96-9CE7D24967BE}"/>
                </a:ext>
              </a:extLst>
            </p:cNvPr>
            <p:cNvSpPr/>
            <p:nvPr/>
          </p:nvSpPr>
          <p:spPr>
            <a:xfrm>
              <a:off x="-435554" y="-3381682"/>
              <a:ext cx="4745088" cy="10237815"/>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10">
              <a:extLst>
                <a:ext uri="{FF2B5EF4-FFF2-40B4-BE49-F238E27FC236}">
                  <a16:creationId xmlns:a16="http://schemas.microsoft.com/office/drawing/2014/main" id="{D43E8216-3FAD-3549-935D-AC7C78723585}"/>
                </a:ext>
              </a:extLst>
            </p:cNvPr>
            <p:cNvSpPr/>
            <p:nvPr/>
          </p:nvSpPr>
          <p:spPr>
            <a:xfrm>
              <a:off x="494787" y="-3380482"/>
              <a:ext cx="3970229" cy="10237015"/>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13">
              <a:extLst>
                <a:ext uri="{FF2B5EF4-FFF2-40B4-BE49-F238E27FC236}">
                  <a16:creationId xmlns:a16="http://schemas.microsoft.com/office/drawing/2014/main" id="{C6545A6D-AB49-C647-B54B-28BB926791FD}"/>
                </a:ext>
              </a:extLst>
            </p:cNvPr>
            <p:cNvSpPr/>
            <p:nvPr/>
          </p:nvSpPr>
          <p:spPr>
            <a:xfrm>
              <a:off x="938793" y="-3381416"/>
              <a:ext cx="3973572" cy="1023794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14">
              <a:extLst>
                <a:ext uri="{FF2B5EF4-FFF2-40B4-BE49-F238E27FC236}">
                  <a16:creationId xmlns:a16="http://schemas.microsoft.com/office/drawing/2014/main" id="{3D2054B7-4527-7F4F-99E3-CBEC470CC791}"/>
                </a:ext>
              </a:extLst>
            </p:cNvPr>
            <p:cNvSpPr/>
            <p:nvPr/>
          </p:nvSpPr>
          <p:spPr>
            <a:xfrm>
              <a:off x="1099974" y="-3381682"/>
              <a:ext cx="4242283" cy="10238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16">
              <a:extLst>
                <a:ext uri="{FF2B5EF4-FFF2-40B4-BE49-F238E27FC236}">
                  <a16:creationId xmlns:a16="http://schemas.microsoft.com/office/drawing/2014/main" id="{B86BA506-53D6-E244-AC85-B31CA31D0926}"/>
                </a:ext>
              </a:extLst>
            </p:cNvPr>
            <p:cNvSpPr/>
            <p:nvPr/>
          </p:nvSpPr>
          <p:spPr>
            <a:xfrm>
              <a:off x="1251858" y="-3380617"/>
              <a:ext cx="4401107" cy="10237150"/>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18">
              <a:extLst>
                <a:ext uri="{FF2B5EF4-FFF2-40B4-BE49-F238E27FC236}">
                  <a16:creationId xmlns:a16="http://schemas.microsoft.com/office/drawing/2014/main" id="{72F08554-C10C-8C47-9A9B-B6EBB85862BC}"/>
                </a:ext>
              </a:extLst>
            </p:cNvPr>
            <p:cNvSpPr/>
            <p:nvPr/>
          </p:nvSpPr>
          <p:spPr>
            <a:xfrm>
              <a:off x="1388754" y="-3380083"/>
              <a:ext cx="4496964" cy="1023661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0">
              <a:extLst>
                <a:ext uri="{FF2B5EF4-FFF2-40B4-BE49-F238E27FC236}">
                  <a16:creationId xmlns:a16="http://schemas.microsoft.com/office/drawing/2014/main" id="{6ACB8867-06B5-D048-85E8-A1A1EBFC5393}"/>
                </a:ext>
              </a:extLst>
            </p:cNvPr>
            <p:cNvSpPr/>
            <p:nvPr/>
          </p:nvSpPr>
          <p:spPr>
            <a:xfrm>
              <a:off x="2118698" y="-3382481"/>
              <a:ext cx="4815715" cy="10239815"/>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1">
              <a:extLst>
                <a:ext uri="{FF2B5EF4-FFF2-40B4-BE49-F238E27FC236}">
                  <a16:creationId xmlns:a16="http://schemas.microsoft.com/office/drawing/2014/main" id="{3113BA9E-FE92-FE4F-BD3E-02142CBF028C}"/>
                </a:ext>
              </a:extLst>
            </p:cNvPr>
            <p:cNvSpPr/>
            <p:nvPr/>
          </p:nvSpPr>
          <p:spPr>
            <a:xfrm>
              <a:off x="2549562" y="-3381549"/>
              <a:ext cx="4712864" cy="10238482"/>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2">
              <a:extLst>
                <a:ext uri="{FF2B5EF4-FFF2-40B4-BE49-F238E27FC236}">
                  <a16:creationId xmlns:a16="http://schemas.microsoft.com/office/drawing/2014/main" id="{231F2D97-18EA-C94F-AC29-4E0E09CD9EF3}"/>
                </a:ext>
              </a:extLst>
            </p:cNvPr>
            <p:cNvSpPr/>
            <p:nvPr/>
          </p:nvSpPr>
          <p:spPr>
            <a:xfrm>
              <a:off x="2821802" y="-3381682"/>
              <a:ext cx="4804655" cy="10238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23">
              <a:extLst>
                <a:ext uri="{FF2B5EF4-FFF2-40B4-BE49-F238E27FC236}">
                  <a16:creationId xmlns:a16="http://schemas.microsoft.com/office/drawing/2014/main" id="{7FFF29E2-1D1E-0547-BCAD-7887E18AFB90}"/>
                </a:ext>
              </a:extLst>
            </p:cNvPr>
            <p:cNvSpPr/>
            <p:nvPr/>
          </p:nvSpPr>
          <p:spPr>
            <a:xfrm>
              <a:off x="3040666" y="-3383280"/>
              <a:ext cx="4798349" cy="10239549"/>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24">
              <a:extLst>
                <a:ext uri="{FF2B5EF4-FFF2-40B4-BE49-F238E27FC236}">
                  <a16:creationId xmlns:a16="http://schemas.microsoft.com/office/drawing/2014/main" id="{053B6361-55BB-EA44-808B-022C646662EA}"/>
                </a:ext>
              </a:extLst>
            </p:cNvPr>
            <p:cNvSpPr/>
            <p:nvPr/>
          </p:nvSpPr>
          <p:spPr>
            <a:xfrm>
              <a:off x="3329537" y="-3381682"/>
              <a:ext cx="5018571" cy="10237815"/>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25">
              <a:extLst>
                <a:ext uri="{FF2B5EF4-FFF2-40B4-BE49-F238E27FC236}">
                  <a16:creationId xmlns:a16="http://schemas.microsoft.com/office/drawing/2014/main" id="{CD380961-9CB9-7145-B2EB-604635CC9DFD}"/>
                </a:ext>
              </a:extLst>
            </p:cNvPr>
            <p:cNvSpPr/>
            <p:nvPr/>
          </p:nvSpPr>
          <p:spPr>
            <a:xfrm>
              <a:off x="3451295" y="-3380216"/>
              <a:ext cx="5213630" cy="10237683"/>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26">
              <a:extLst>
                <a:ext uri="{FF2B5EF4-FFF2-40B4-BE49-F238E27FC236}">
                  <a16:creationId xmlns:a16="http://schemas.microsoft.com/office/drawing/2014/main" id="{081F34A6-81C6-414F-9C66-AC7523D13B42}"/>
                </a:ext>
              </a:extLst>
            </p:cNvPr>
            <p:cNvSpPr/>
            <p:nvPr/>
          </p:nvSpPr>
          <p:spPr>
            <a:xfrm>
              <a:off x="3615151" y="-3381682"/>
              <a:ext cx="5262116" cy="10239682"/>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8">
              <a:extLst>
                <a:ext uri="{FF2B5EF4-FFF2-40B4-BE49-F238E27FC236}">
                  <a16:creationId xmlns:a16="http://schemas.microsoft.com/office/drawing/2014/main" id="{FA7943BD-AEEF-6F4E-A99E-C6D56EEFF928}"/>
                </a:ext>
              </a:extLst>
            </p:cNvPr>
            <p:cNvSpPr/>
            <p:nvPr/>
          </p:nvSpPr>
          <p:spPr>
            <a:xfrm>
              <a:off x="-1463755" y="1619996"/>
              <a:ext cx="4198468" cy="523613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9">
              <a:extLst>
                <a:ext uri="{FF2B5EF4-FFF2-40B4-BE49-F238E27FC236}">
                  <a16:creationId xmlns:a16="http://schemas.microsoft.com/office/drawing/2014/main" id="{09CEEF66-24F7-A846-B2C5-08F3546AB9A4}"/>
                </a:ext>
              </a:extLst>
            </p:cNvPr>
            <p:cNvSpPr/>
            <p:nvPr/>
          </p:nvSpPr>
          <p:spPr>
            <a:xfrm>
              <a:off x="-619821" y="3001383"/>
              <a:ext cx="2917444" cy="3489348"/>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50">
              <a:extLst>
                <a:ext uri="{FF2B5EF4-FFF2-40B4-BE49-F238E27FC236}">
                  <a16:creationId xmlns:a16="http://schemas.microsoft.com/office/drawing/2014/main" id="{EAC4BE94-CE12-0D47-BB67-FB8E766C60F0}"/>
                </a:ext>
              </a:extLst>
            </p:cNvPr>
            <p:cNvSpPr/>
            <p:nvPr/>
          </p:nvSpPr>
          <p:spPr>
            <a:xfrm>
              <a:off x="-5170597" y="-2563498"/>
              <a:ext cx="8588107" cy="9420564"/>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51">
              <a:extLst>
                <a:ext uri="{FF2B5EF4-FFF2-40B4-BE49-F238E27FC236}">
                  <a16:creationId xmlns:a16="http://schemas.microsoft.com/office/drawing/2014/main" id="{F590AF5C-8761-6941-9FF9-07DF4C7150AB}"/>
                </a:ext>
              </a:extLst>
            </p:cNvPr>
            <p:cNvSpPr/>
            <p:nvPr/>
          </p:nvSpPr>
          <p:spPr>
            <a:xfrm>
              <a:off x="849479" y="-3382214"/>
              <a:ext cx="3757618" cy="1023794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54">
              <a:extLst>
                <a:ext uri="{FF2B5EF4-FFF2-40B4-BE49-F238E27FC236}">
                  <a16:creationId xmlns:a16="http://schemas.microsoft.com/office/drawing/2014/main" id="{8F7D28A1-1491-3044-B80D-3C1DDAC45457}"/>
                </a:ext>
              </a:extLst>
            </p:cNvPr>
            <p:cNvSpPr/>
            <p:nvPr/>
          </p:nvSpPr>
          <p:spPr>
            <a:xfrm>
              <a:off x="1674122" y="-3381682"/>
              <a:ext cx="4636877" cy="10238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6">
              <a:extLst>
                <a:ext uri="{FF2B5EF4-FFF2-40B4-BE49-F238E27FC236}">
                  <a16:creationId xmlns:a16="http://schemas.microsoft.com/office/drawing/2014/main" id="{BE4646AB-ACBF-3840-8D1B-CDE5F383499E}"/>
                </a:ext>
              </a:extLst>
            </p:cNvPr>
            <p:cNvSpPr/>
            <p:nvPr/>
          </p:nvSpPr>
          <p:spPr>
            <a:xfrm>
              <a:off x="4616896" y="-3382747"/>
              <a:ext cx="4655637" cy="10239549"/>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 name="Picture Placeholder">
            <a:extLst>
              <a:ext uri="{FF2B5EF4-FFF2-40B4-BE49-F238E27FC236}">
                <a16:creationId xmlns:a16="http://schemas.microsoft.com/office/drawing/2014/main" id="{116C83B1-04E4-3745-9CB3-CBAE1EC36F41}"/>
              </a:ext>
            </a:extLst>
          </p:cNvPr>
          <p:cNvSpPr>
            <a:spLocks noGrp="1"/>
          </p:cNvSpPr>
          <p:nvPr>
            <p:ph type="pic" sz="quarter" idx="11"/>
          </p:nvPr>
        </p:nvSpPr>
        <p:spPr>
          <a:xfrm>
            <a:off x="6834188" y="774700"/>
            <a:ext cx="4379912" cy="5308600"/>
          </a:xfrm>
        </p:spPr>
        <p:txBody>
          <a:bodyPr/>
          <a:lstStyle/>
          <a:p>
            <a:endParaRPr lang="en-US"/>
          </a:p>
        </p:txBody>
      </p:sp>
      <p:sp>
        <p:nvSpPr>
          <p:cNvPr id="12" name="Text Placeholder">
            <a:extLst>
              <a:ext uri="{FF2B5EF4-FFF2-40B4-BE49-F238E27FC236}">
                <a16:creationId xmlns:a16="http://schemas.microsoft.com/office/drawing/2014/main" id="{0528BCE8-680E-924D-90DA-D1C2FB92F2CE}"/>
              </a:ext>
            </a:extLst>
          </p:cNvPr>
          <p:cNvSpPr>
            <a:spLocks noGrp="1"/>
          </p:cNvSpPr>
          <p:nvPr>
            <p:ph type="body" sz="quarter" idx="10"/>
          </p:nvPr>
        </p:nvSpPr>
        <p:spPr>
          <a:xfrm>
            <a:off x="1202626" y="2072825"/>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itle">
            <a:extLst>
              <a:ext uri="{FF2B5EF4-FFF2-40B4-BE49-F238E27FC236}">
                <a16:creationId xmlns:a16="http://schemas.microsoft.com/office/drawing/2014/main" id="{42C9E91D-902C-104D-9C51-A17A5474C252}"/>
              </a:ext>
            </a:extLst>
          </p:cNvPr>
          <p:cNvSpPr>
            <a:spLocks noGrp="1"/>
          </p:cNvSpPr>
          <p:nvPr>
            <p:ph type="title"/>
          </p:nvPr>
        </p:nvSpPr>
        <p:spPr>
          <a:xfrm>
            <a:off x="1205232" y="1258112"/>
            <a:ext cx="5118101"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543056534"/>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4 Slide Navy">
    <p:bg>
      <p:bgRef idx="1001">
        <a:schemeClr val="bg1"/>
      </p:bgRef>
    </p:bg>
    <p:spTree>
      <p:nvGrpSpPr>
        <p:cNvPr id="1" name=""/>
        <p:cNvGrpSpPr/>
        <p:nvPr/>
      </p:nvGrpSpPr>
      <p:grpSpPr>
        <a:xfrm>
          <a:off x="0" y="0"/>
          <a:ext cx="0" cy="0"/>
          <a:chOff x="0" y="0"/>
          <a:chExt cx="0" cy="0"/>
        </a:xfrm>
      </p:grpSpPr>
      <p:pic>
        <p:nvPicPr>
          <p:cNvPr id="47" name="Picture 46" descr="Shape, background pattern&#10;&#10;Description automatically generated">
            <a:extLst>
              <a:ext uri="{FF2B5EF4-FFF2-40B4-BE49-F238E27FC236}">
                <a16:creationId xmlns:a16="http://schemas.microsoft.com/office/drawing/2014/main" id="{548913A3-EA62-42C3-9D95-F8F7DEC291C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Background">
            <a:extLst>
              <a:ext uri="{FF2B5EF4-FFF2-40B4-BE49-F238E27FC236}">
                <a16:creationId xmlns:a16="http://schemas.microsoft.com/office/drawing/2014/main" id="{9A7C80C2-3F90-EE4A-B66C-7BDBAC2A4AB1}"/>
              </a:ext>
            </a:extLst>
          </p:cNvPr>
          <p:cNvSpPr/>
          <p:nvPr userDrawn="1"/>
        </p:nvSpPr>
        <p:spPr>
          <a:xfrm>
            <a:off x="1" y="0"/>
            <a:ext cx="9868617" cy="685800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0" name="MAP">
            <a:extLst>
              <a:ext uri="{FF2B5EF4-FFF2-40B4-BE49-F238E27FC236}">
                <a16:creationId xmlns:a16="http://schemas.microsoft.com/office/drawing/2014/main" id="{671BC2C0-6840-1C49-8989-6AF3518D78EF}"/>
              </a:ext>
            </a:extLst>
          </p:cNvPr>
          <p:cNvGrpSpPr/>
          <p:nvPr userDrawn="1"/>
        </p:nvGrpSpPr>
        <p:grpSpPr>
          <a:xfrm>
            <a:off x="-4574512" y="-3383280"/>
            <a:ext cx="14443130" cy="10241280"/>
            <a:chOff x="-5170597" y="-3383280"/>
            <a:chExt cx="14443130" cy="10241280"/>
          </a:xfrm>
          <a:gradFill>
            <a:gsLst>
              <a:gs pos="20000">
                <a:schemeClr val="accent3">
                  <a:alpha val="57000"/>
                </a:schemeClr>
              </a:gs>
              <a:gs pos="47000">
                <a:schemeClr val="accent1">
                  <a:alpha val="24000"/>
                </a:schemeClr>
              </a:gs>
              <a:gs pos="100000">
                <a:srgbClr val="001C22">
                  <a:alpha val="48000"/>
                </a:srgbClr>
              </a:gs>
            </a:gsLst>
            <a:lin ang="13500000" scaled="1"/>
          </a:gradFill>
        </p:grpSpPr>
        <p:sp>
          <p:nvSpPr>
            <p:cNvPr id="13" name="Freeform: Shape 6">
              <a:extLst>
                <a:ext uri="{FF2B5EF4-FFF2-40B4-BE49-F238E27FC236}">
                  <a16:creationId xmlns:a16="http://schemas.microsoft.com/office/drawing/2014/main" id="{EC401740-ED1F-A649-A4A2-2A14AD6830EE}"/>
                </a:ext>
              </a:extLst>
            </p:cNvPr>
            <p:cNvSpPr/>
            <p:nvPr/>
          </p:nvSpPr>
          <p:spPr>
            <a:xfrm>
              <a:off x="-4910244" y="-1706032"/>
              <a:ext cx="8104758" cy="8562299"/>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86">
              <a:extLst>
                <a:ext uri="{FF2B5EF4-FFF2-40B4-BE49-F238E27FC236}">
                  <a16:creationId xmlns:a16="http://schemas.microsoft.com/office/drawing/2014/main" id="{A0AE613D-463A-1D49-8703-1D9CF9905CEC}"/>
                </a:ext>
              </a:extLst>
            </p:cNvPr>
            <p:cNvSpPr/>
            <p:nvPr/>
          </p:nvSpPr>
          <p:spPr>
            <a:xfrm>
              <a:off x="-1972779" y="988804"/>
              <a:ext cx="4897645" cy="586772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87">
              <a:extLst>
                <a:ext uri="{FF2B5EF4-FFF2-40B4-BE49-F238E27FC236}">
                  <a16:creationId xmlns:a16="http://schemas.microsoft.com/office/drawing/2014/main" id="{5E5F62C0-7E09-9040-954B-DD38321BAD6A}"/>
                </a:ext>
              </a:extLst>
            </p:cNvPr>
            <p:cNvSpPr/>
            <p:nvPr/>
          </p:nvSpPr>
          <p:spPr>
            <a:xfrm>
              <a:off x="-1785025" y="1347500"/>
              <a:ext cx="4604594" cy="5509033"/>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88">
              <a:extLst>
                <a:ext uri="{FF2B5EF4-FFF2-40B4-BE49-F238E27FC236}">
                  <a16:creationId xmlns:a16="http://schemas.microsoft.com/office/drawing/2014/main" id="{86DEB4EB-C1B3-214B-9D6D-49AE9CBD9D2A}"/>
                </a:ext>
              </a:extLst>
            </p:cNvPr>
            <p:cNvSpPr/>
            <p:nvPr/>
          </p:nvSpPr>
          <p:spPr>
            <a:xfrm>
              <a:off x="-94817" y="6633143"/>
              <a:ext cx="1109780" cy="223390"/>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89">
              <a:extLst>
                <a:ext uri="{FF2B5EF4-FFF2-40B4-BE49-F238E27FC236}">
                  <a16:creationId xmlns:a16="http://schemas.microsoft.com/office/drawing/2014/main" id="{C708D5EF-E867-7D4F-A619-42066D6F0A2B}"/>
                </a:ext>
              </a:extLst>
            </p:cNvPr>
            <p:cNvSpPr/>
            <p:nvPr/>
          </p:nvSpPr>
          <p:spPr>
            <a:xfrm>
              <a:off x="-1248278" y="1910450"/>
              <a:ext cx="3893421" cy="4947284"/>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0">
              <a:extLst>
                <a:ext uri="{FF2B5EF4-FFF2-40B4-BE49-F238E27FC236}">
                  <a16:creationId xmlns:a16="http://schemas.microsoft.com/office/drawing/2014/main" id="{F6E65241-CE4D-CD42-A2D3-432B3D6CD193}"/>
                </a:ext>
              </a:extLst>
            </p:cNvPr>
            <p:cNvSpPr/>
            <p:nvPr/>
          </p:nvSpPr>
          <p:spPr>
            <a:xfrm>
              <a:off x="-1063610" y="2165835"/>
              <a:ext cx="3587052" cy="469043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1">
              <a:extLst>
                <a:ext uri="{FF2B5EF4-FFF2-40B4-BE49-F238E27FC236}">
                  <a16:creationId xmlns:a16="http://schemas.microsoft.com/office/drawing/2014/main" id="{552E3D93-9658-3F4E-81F5-F824FC5EB8EC}"/>
                </a:ext>
              </a:extLst>
            </p:cNvPr>
            <p:cNvSpPr/>
            <p:nvPr/>
          </p:nvSpPr>
          <p:spPr>
            <a:xfrm>
              <a:off x="-899177" y="2458018"/>
              <a:ext cx="3350525" cy="4399449"/>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2">
              <a:extLst>
                <a:ext uri="{FF2B5EF4-FFF2-40B4-BE49-F238E27FC236}">
                  <a16:creationId xmlns:a16="http://schemas.microsoft.com/office/drawing/2014/main" id="{1BF37837-EF4C-7748-8EEB-B2BE3EDAAE8B}"/>
                </a:ext>
              </a:extLst>
            </p:cNvPr>
            <p:cNvSpPr/>
            <p:nvPr/>
          </p:nvSpPr>
          <p:spPr>
            <a:xfrm>
              <a:off x="-756343" y="2717998"/>
              <a:ext cx="3113020" cy="3989495"/>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3">
              <a:extLst>
                <a:ext uri="{FF2B5EF4-FFF2-40B4-BE49-F238E27FC236}">
                  <a16:creationId xmlns:a16="http://schemas.microsoft.com/office/drawing/2014/main" id="{6C4DAE06-89E9-D04F-9AF5-E7117D9940C7}"/>
                </a:ext>
              </a:extLst>
            </p:cNvPr>
            <p:cNvSpPr/>
            <p:nvPr/>
          </p:nvSpPr>
          <p:spPr>
            <a:xfrm>
              <a:off x="-426031" y="3309661"/>
              <a:ext cx="2607133" cy="2890719"/>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4">
              <a:extLst>
                <a:ext uri="{FF2B5EF4-FFF2-40B4-BE49-F238E27FC236}">
                  <a16:creationId xmlns:a16="http://schemas.microsoft.com/office/drawing/2014/main" id="{2CABE2FF-00FB-C841-A0ED-88A00D901F0E}"/>
                </a:ext>
              </a:extLst>
            </p:cNvPr>
            <p:cNvSpPr/>
            <p:nvPr/>
          </p:nvSpPr>
          <p:spPr>
            <a:xfrm>
              <a:off x="-242278" y="4396456"/>
              <a:ext cx="498083" cy="648660"/>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95">
              <a:extLst>
                <a:ext uri="{FF2B5EF4-FFF2-40B4-BE49-F238E27FC236}">
                  <a16:creationId xmlns:a16="http://schemas.microsoft.com/office/drawing/2014/main" id="{C0D2CB0F-CC8A-554B-96F2-9620CED64BDB}"/>
                </a:ext>
              </a:extLst>
            </p:cNvPr>
            <p:cNvSpPr/>
            <p:nvPr/>
          </p:nvSpPr>
          <p:spPr>
            <a:xfrm>
              <a:off x="658062" y="3510963"/>
              <a:ext cx="1450440" cy="2434797"/>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96">
              <a:extLst>
                <a:ext uri="{FF2B5EF4-FFF2-40B4-BE49-F238E27FC236}">
                  <a16:creationId xmlns:a16="http://schemas.microsoft.com/office/drawing/2014/main" id="{FD864140-DA66-A146-B799-28C41331FB79}"/>
                </a:ext>
              </a:extLst>
            </p:cNvPr>
            <p:cNvSpPr/>
            <p:nvPr/>
          </p:nvSpPr>
          <p:spPr>
            <a:xfrm>
              <a:off x="922818" y="3852299"/>
              <a:ext cx="1043678" cy="1784714"/>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97">
              <a:extLst>
                <a:ext uri="{FF2B5EF4-FFF2-40B4-BE49-F238E27FC236}">
                  <a16:creationId xmlns:a16="http://schemas.microsoft.com/office/drawing/2014/main" id="{B7D107EC-3AED-664B-9A3A-CB5F4A217175}"/>
                </a:ext>
              </a:extLst>
            </p:cNvPr>
            <p:cNvSpPr/>
            <p:nvPr/>
          </p:nvSpPr>
          <p:spPr>
            <a:xfrm>
              <a:off x="1050175" y="4192345"/>
              <a:ext cx="733123" cy="1134855"/>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5">
              <a:extLst>
                <a:ext uri="{FF2B5EF4-FFF2-40B4-BE49-F238E27FC236}">
                  <a16:creationId xmlns:a16="http://schemas.microsoft.com/office/drawing/2014/main" id="{5D543BD3-4A5C-CE4C-A34C-5E1079F20CF5}"/>
                </a:ext>
              </a:extLst>
            </p:cNvPr>
            <p:cNvSpPr/>
            <p:nvPr/>
          </p:nvSpPr>
          <p:spPr>
            <a:xfrm>
              <a:off x="-1126448" y="-3365819"/>
              <a:ext cx="5291315" cy="10222352"/>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9">
              <a:extLst>
                <a:ext uri="{FF2B5EF4-FFF2-40B4-BE49-F238E27FC236}">
                  <a16:creationId xmlns:a16="http://schemas.microsoft.com/office/drawing/2014/main" id="{60B6ABA8-310D-D04D-AD96-9CE7D24967BE}"/>
                </a:ext>
              </a:extLst>
            </p:cNvPr>
            <p:cNvSpPr/>
            <p:nvPr/>
          </p:nvSpPr>
          <p:spPr>
            <a:xfrm>
              <a:off x="-435554" y="-3381682"/>
              <a:ext cx="4745088" cy="10237815"/>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10">
              <a:extLst>
                <a:ext uri="{FF2B5EF4-FFF2-40B4-BE49-F238E27FC236}">
                  <a16:creationId xmlns:a16="http://schemas.microsoft.com/office/drawing/2014/main" id="{D43E8216-3FAD-3549-935D-AC7C78723585}"/>
                </a:ext>
              </a:extLst>
            </p:cNvPr>
            <p:cNvSpPr/>
            <p:nvPr/>
          </p:nvSpPr>
          <p:spPr>
            <a:xfrm>
              <a:off x="494787" y="-3380482"/>
              <a:ext cx="3970229" cy="10237015"/>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13">
              <a:extLst>
                <a:ext uri="{FF2B5EF4-FFF2-40B4-BE49-F238E27FC236}">
                  <a16:creationId xmlns:a16="http://schemas.microsoft.com/office/drawing/2014/main" id="{C6545A6D-AB49-C647-B54B-28BB926791FD}"/>
                </a:ext>
              </a:extLst>
            </p:cNvPr>
            <p:cNvSpPr/>
            <p:nvPr/>
          </p:nvSpPr>
          <p:spPr>
            <a:xfrm>
              <a:off x="938793" y="-3381416"/>
              <a:ext cx="3973572" cy="1023794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14">
              <a:extLst>
                <a:ext uri="{FF2B5EF4-FFF2-40B4-BE49-F238E27FC236}">
                  <a16:creationId xmlns:a16="http://schemas.microsoft.com/office/drawing/2014/main" id="{3D2054B7-4527-7F4F-99E3-CBEC470CC791}"/>
                </a:ext>
              </a:extLst>
            </p:cNvPr>
            <p:cNvSpPr/>
            <p:nvPr/>
          </p:nvSpPr>
          <p:spPr>
            <a:xfrm>
              <a:off x="1099974" y="-3381682"/>
              <a:ext cx="4242283" cy="10238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16">
              <a:extLst>
                <a:ext uri="{FF2B5EF4-FFF2-40B4-BE49-F238E27FC236}">
                  <a16:creationId xmlns:a16="http://schemas.microsoft.com/office/drawing/2014/main" id="{B86BA506-53D6-E244-AC85-B31CA31D0926}"/>
                </a:ext>
              </a:extLst>
            </p:cNvPr>
            <p:cNvSpPr/>
            <p:nvPr/>
          </p:nvSpPr>
          <p:spPr>
            <a:xfrm>
              <a:off x="1251858" y="-3380617"/>
              <a:ext cx="4401107" cy="10237150"/>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18">
              <a:extLst>
                <a:ext uri="{FF2B5EF4-FFF2-40B4-BE49-F238E27FC236}">
                  <a16:creationId xmlns:a16="http://schemas.microsoft.com/office/drawing/2014/main" id="{72F08554-C10C-8C47-9A9B-B6EBB85862BC}"/>
                </a:ext>
              </a:extLst>
            </p:cNvPr>
            <p:cNvSpPr/>
            <p:nvPr/>
          </p:nvSpPr>
          <p:spPr>
            <a:xfrm>
              <a:off x="1388754" y="-3380083"/>
              <a:ext cx="4496964" cy="1023661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0">
              <a:extLst>
                <a:ext uri="{FF2B5EF4-FFF2-40B4-BE49-F238E27FC236}">
                  <a16:creationId xmlns:a16="http://schemas.microsoft.com/office/drawing/2014/main" id="{6ACB8867-06B5-D048-85E8-A1A1EBFC5393}"/>
                </a:ext>
              </a:extLst>
            </p:cNvPr>
            <p:cNvSpPr/>
            <p:nvPr/>
          </p:nvSpPr>
          <p:spPr>
            <a:xfrm>
              <a:off x="2118698" y="-3382481"/>
              <a:ext cx="4815715" cy="10239815"/>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1">
              <a:extLst>
                <a:ext uri="{FF2B5EF4-FFF2-40B4-BE49-F238E27FC236}">
                  <a16:creationId xmlns:a16="http://schemas.microsoft.com/office/drawing/2014/main" id="{3113BA9E-FE92-FE4F-BD3E-02142CBF028C}"/>
                </a:ext>
              </a:extLst>
            </p:cNvPr>
            <p:cNvSpPr/>
            <p:nvPr/>
          </p:nvSpPr>
          <p:spPr>
            <a:xfrm>
              <a:off x="2549562" y="-3381549"/>
              <a:ext cx="4712864" cy="10238482"/>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2">
              <a:extLst>
                <a:ext uri="{FF2B5EF4-FFF2-40B4-BE49-F238E27FC236}">
                  <a16:creationId xmlns:a16="http://schemas.microsoft.com/office/drawing/2014/main" id="{231F2D97-18EA-C94F-AC29-4E0E09CD9EF3}"/>
                </a:ext>
              </a:extLst>
            </p:cNvPr>
            <p:cNvSpPr/>
            <p:nvPr/>
          </p:nvSpPr>
          <p:spPr>
            <a:xfrm>
              <a:off x="2821802" y="-3381682"/>
              <a:ext cx="4804655" cy="10238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23">
              <a:extLst>
                <a:ext uri="{FF2B5EF4-FFF2-40B4-BE49-F238E27FC236}">
                  <a16:creationId xmlns:a16="http://schemas.microsoft.com/office/drawing/2014/main" id="{7FFF29E2-1D1E-0547-BCAD-7887E18AFB90}"/>
                </a:ext>
              </a:extLst>
            </p:cNvPr>
            <p:cNvSpPr/>
            <p:nvPr/>
          </p:nvSpPr>
          <p:spPr>
            <a:xfrm>
              <a:off x="3040666" y="-3383280"/>
              <a:ext cx="4798349" cy="10239549"/>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24">
              <a:extLst>
                <a:ext uri="{FF2B5EF4-FFF2-40B4-BE49-F238E27FC236}">
                  <a16:creationId xmlns:a16="http://schemas.microsoft.com/office/drawing/2014/main" id="{053B6361-55BB-EA44-808B-022C646662EA}"/>
                </a:ext>
              </a:extLst>
            </p:cNvPr>
            <p:cNvSpPr/>
            <p:nvPr/>
          </p:nvSpPr>
          <p:spPr>
            <a:xfrm>
              <a:off x="3329537" y="-3381682"/>
              <a:ext cx="5018571" cy="10237815"/>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25">
              <a:extLst>
                <a:ext uri="{FF2B5EF4-FFF2-40B4-BE49-F238E27FC236}">
                  <a16:creationId xmlns:a16="http://schemas.microsoft.com/office/drawing/2014/main" id="{CD380961-9CB9-7145-B2EB-604635CC9DFD}"/>
                </a:ext>
              </a:extLst>
            </p:cNvPr>
            <p:cNvSpPr/>
            <p:nvPr/>
          </p:nvSpPr>
          <p:spPr>
            <a:xfrm>
              <a:off x="3451295" y="-3380216"/>
              <a:ext cx="5213630" cy="10237683"/>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26">
              <a:extLst>
                <a:ext uri="{FF2B5EF4-FFF2-40B4-BE49-F238E27FC236}">
                  <a16:creationId xmlns:a16="http://schemas.microsoft.com/office/drawing/2014/main" id="{081F34A6-81C6-414F-9C66-AC7523D13B42}"/>
                </a:ext>
              </a:extLst>
            </p:cNvPr>
            <p:cNvSpPr/>
            <p:nvPr/>
          </p:nvSpPr>
          <p:spPr>
            <a:xfrm>
              <a:off x="3615151" y="-3381682"/>
              <a:ext cx="5262116" cy="10239682"/>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8">
              <a:extLst>
                <a:ext uri="{FF2B5EF4-FFF2-40B4-BE49-F238E27FC236}">
                  <a16:creationId xmlns:a16="http://schemas.microsoft.com/office/drawing/2014/main" id="{FA7943BD-AEEF-6F4E-A99E-C6D56EEFF928}"/>
                </a:ext>
              </a:extLst>
            </p:cNvPr>
            <p:cNvSpPr/>
            <p:nvPr/>
          </p:nvSpPr>
          <p:spPr>
            <a:xfrm>
              <a:off x="-1463755" y="1619996"/>
              <a:ext cx="4198468" cy="523613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9">
              <a:extLst>
                <a:ext uri="{FF2B5EF4-FFF2-40B4-BE49-F238E27FC236}">
                  <a16:creationId xmlns:a16="http://schemas.microsoft.com/office/drawing/2014/main" id="{09CEEF66-24F7-A846-B2C5-08F3546AB9A4}"/>
                </a:ext>
              </a:extLst>
            </p:cNvPr>
            <p:cNvSpPr/>
            <p:nvPr/>
          </p:nvSpPr>
          <p:spPr>
            <a:xfrm>
              <a:off x="-619821" y="3001383"/>
              <a:ext cx="2917444" cy="3489348"/>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50">
              <a:extLst>
                <a:ext uri="{FF2B5EF4-FFF2-40B4-BE49-F238E27FC236}">
                  <a16:creationId xmlns:a16="http://schemas.microsoft.com/office/drawing/2014/main" id="{EAC4BE94-CE12-0D47-BB67-FB8E766C60F0}"/>
                </a:ext>
              </a:extLst>
            </p:cNvPr>
            <p:cNvSpPr/>
            <p:nvPr/>
          </p:nvSpPr>
          <p:spPr>
            <a:xfrm>
              <a:off x="-5170597" y="-2563498"/>
              <a:ext cx="8588107" cy="9420564"/>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51">
              <a:extLst>
                <a:ext uri="{FF2B5EF4-FFF2-40B4-BE49-F238E27FC236}">
                  <a16:creationId xmlns:a16="http://schemas.microsoft.com/office/drawing/2014/main" id="{F590AF5C-8761-6941-9FF9-07DF4C7150AB}"/>
                </a:ext>
              </a:extLst>
            </p:cNvPr>
            <p:cNvSpPr/>
            <p:nvPr/>
          </p:nvSpPr>
          <p:spPr>
            <a:xfrm>
              <a:off x="849479" y="-3382214"/>
              <a:ext cx="3757618" cy="1023794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54">
              <a:extLst>
                <a:ext uri="{FF2B5EF4-FFF2-40B4-BE49-F238E27FC236}">
                  <a16:creationId xmlns:a16="http://schemas.microsoft.com/office/drawing/2014/main" id="{8F7D28A1-1491-3044-B80D-3C1DDAC45457}"/>
                </a:ext>
              </a:extLst>
            </p:cNvPr>
            <p:cNvSpPr/>
            <p:nvPr/>
          </p:nvSpPr>
          <p:spPr>
            <a:xfrm>
              <a:off x="1674122" y="-3381682"/>
              <a:ext cx="4636877" cy="10238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6">
              <a:extLst>
                <a:ext uri="{FF2B5EF4-FFF2-40B4-BE49-F238E27FC236}">
                  <a16:creationId xmlns:a16="http://schemas.microsoft.com/office/drawing/2014/main" id="{BE4646AB-ACBF-3840-8D1B-CDE5F383499E}"/>
                </a:ext>
              </a:extLst>
            </p:cNvPr>
            <p:cNvSpPr/>
            <p:nvPr/>
          </p:nvSpPr>
          <p:spPr>
            <a:xfrm>
              <a:off x="4616896" y="-3382747"/>
              <a:ext cx="4655637" cy="10239549"/>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 name="Picture Placeholder">
            <a:extLst>
              <a:ext uri="{FF2B5EF4-FFF2-40B4-BE49-F238E27FC236}">
                <a16:creationId xmlns:a16="http://schemas.microsoft.com/office/drawing/2014/main" id="{116C83B1-04E4-3745-9CB3-CBAE1EC36F41}"/>
              </a:ext>
            </a:extLst>
          </p:cNvPr>
          <p:cNvSpPr>
            <a:spLocks noGrp="1"/>
          </p:cNvSpPr>
          <p:nvPr>
            <p:ph type="pic" sz="quarter" idx="11"/>
          </p:nvPr>
        </p:nvSpPr>
        <p:spPr>
          <a:xfrm>
            <a:off x="6834188" y="774700"/>
            <a:ext cx="4379912" cy="5308600"/>
          </a:xfrm>
        </p:spPr>
        <p:txBody>
          <a:bodyPr/>
          <a:lstStyle/>
          <a:p>
            <a:endParaRPr lang="en-US"/>
          </a:p>
        </p:txBody>
      </p:sp>
      <p:sp>
        <p:nvSpPr>
          <p:cNvPr id="12" name="Text Placeholder">
            <a:extLst>
              <a:ext uri="{FF2B5EF4-FFF2-40B4-BE49-F238E27FC236}">
                <a16:creationId xmlns:a16="http://schemas.microsoft.com/office/drawing/2014/main" id="{0528BCE8-680E-924D-90DA-D1C2FB92F2CE}"/>
              </a:ext>
            </a:extLst>
          </p:cNvPr>
          <p:cNvSpPr>
            <a:spLocks noGrp="1"/>
          </p:cNvSpPr>
          <p:nvPr>
            <p:ph type="body" sz="quarter" idx="10"/>
          </p:nvPr>
        </p:nvSpPr>
        <p:spPr>
          <a:xfrm>
            <a:off x="1202626" y="2072825"/>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itle">
            <a:extLst>
              <a:ext uri="{FF2B5EF4-FFF2-40B4-BE49-F238E27FC236}">
                <a16:creationId xmlns:a16="http://schemas.microsoft.com/office/drawing/2014/main" id="{42C9E91D-902C-104D-9C51-A17A5474C252}"/>
              </a:ext>
            </a:extLst>
          </p:cNvPr>
          <p:cNvSpPr>
            <a:spLocks noGrp="1"/>
          </p:cNvSpPr>
          <p:nvPr>
            <p:ph type="title"/>
          </p:nvPr>
        </p:nvSpPr>
        <p:spPr>
          <a:xfrm>
            <a:off x="1205232" y="1258112"/>
            <a:ext cx="5118101"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400799631"/>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Orange Divider">
    <p:spTree>
      <p:nvGrpSpPr>
        <p:cNvPr id="1" name=""/>
        <p:cNvGrpSpPr/>
        <p:nvPr/>
      </p:nvGrpSpPr>
      <p:grpSpPr>
        <a:xfrm>
          <a:off x="0" y="0"/>
          <a:ext cx="0" cy="0"/>
          <a:chOff x="0" y="0"/>
          <a:chExt cx="0" cy="0"/>
        </a:xfrm>
      </p:grpSpPr>
      <p:pic>
        <p:nvPicPr>
          <p:cNvPr id="5" name="Picture 4" descr="Shape, background pattern&#10;&#10;Description automatically generated">
            <a:extLst>
              <a:ext uri="{FF2B5EF4-FFF2-40B4-BE49-F238E27FC236}">
                <a16:creationId xmlns:a16="http://schemas.microsoft.com/office/drawing/2014/main" id="{40AA7F4C-FA19-41DD-866D-1EEAEFFE12C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Orange Slash">
            <a:extLst>
              <a:ext uri="{FF2B5EF4-FFF2-40B4-BE49-F238E27FC236}">
                <a16:creationId xmlns:a16="http://schemas.microsoft.com/office/drawing/2014/main" id="{C4EF98B0-AC5D-8545-A335-61B2C10F3520}"/>
              </a:ext>
            </a:extLst>
          </p:cNvPr>
          <p:cNvSpPr/>
          <p:nvPr userDrawn="1"/>
        </p:nvSpPr>
        <p:spPr>
          <a:xfrm flipV="1">
            <a:off x="3256211" y="0"/>
            <a:ext cx="1148106" cy="6858001"/>
          </a:xfrm>
          <a:custGeom>
            <a:avLst/>
            <a:gdLst>
              <a:gd name="connsiteX0" fmla="*/ 466997 w 1676247"/>
              <a:gd name="connsiteY0" fmla="*/ 6858001 h 6858001"/>
              <a:gd name="connsiteX1" fmla="*/ 0 w 1676247"/>
              <a:gd name="connsiteY1" fmla="*/ 6858001 h 6858001"/>
              <a:gd name="connsiteX2" fmla="*/ 1209250 w 1676247"/>
              <a:gd name="connsiteY2" fmla="*/ 4 h 6858001"/>
              <a:gd name="connsiteX3" fmla="*/ 1097818 w 1676247"/>
              <a:gd name="connsiteY3" fmla="*/ 4 h 6858001"/>
              <a:gd name="connsiteX4" fmla="*/ 1097819 w 1676247"/>
              <a:gd name="connsiteY4" fmla="*/ 0 h 6858001"/>
              <a:gd name="connsiteX5" fmla="*/ 1564816 w 1676247"/>
              <a:gd name="connsiteY5" fmla="*/ 0 h 6858001"/>
              <a:gd name="connsiteX6" fmla="*/ 1564815 w 1676247"/>
              <a:gd name="connsiteY6" fmla="*/ 4 h 6858001"/>
              <a:gd name="connsiteX7" fmla="*/ 1676247 w 1676247"/>
              <a:gd name="connsiteY7" fmla="*/ 4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6247" h="6858001">
                <a:moveTo>
                  <a:pt x="466997" y="6858001"/>
                </a:moveTo>
                <a:lnTo>
                  <a:pt x="0" y="6858001"/>
                </a:lnTo>
                <a:lnTo>
                  <a:pt x="1209250" y="4"/>
                </a:lnTo>
                <a:lnTo>
                  <a:pt x="1097818" y="4"/>
                </a:lnTo>
                <a:lnTo>
                  <a:pt x="1097819" y="0"/>
                </a:lnTo>
                <a:lnTo>
                  <a:pt x="1564816" y="0"/>
                </a:lnTo>
                <a:lnTo>
                  <a:pt x="1564815" y="4"/>
                </a:lnTo>
                <a:lnTo>
                  <a:pt x="1676247" y="4"/>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Text Placeholder">
            <a:extLst>
              <a:ext uri="{FF2B5EF4-FFF2-40B4-BE49-F238E27FC236}">
                <a16:creationId xmlns:a16="http://schemas.microsoft.com/office/drawing/2014/main" id="{A63F8F1D-6E3A-0543-BA07-198A338A08A6}"/>
              </a:ext>
            </a:extLst>
          </p:cNvPr>
          <p:cNvSpPr>
            <a:spLocks noGrp="1"/>
          </p:cNvSpPr>
          <p:nvPr>
            <p:ph type="body" sz="quarter" idx="10" hasCustomPrompt="1"/>
          </p:nvPr>
        </p:nvSpPr>
        <p:spPr>
          <a:xfrm>
            <a:off x="4403725" y="2770188"/>
            <a:ext cx="6267530" cy="1568450"/>
          </a:xfrm>
        </p:spPr>
        <p:txBody>
          <a:bodyPr/>
          <a:lstStyle>
            <a:lvl1pPr marL="228600" indent="-228600">
              <a:lnSpc>
                <a:spcPct val="100000"/>
              </a:lnSpc>
              <a:buClr>
                <a:schemeClr val="tx1"/>
              </a:buClr>
              <a:buFont typeface="System Font Regular"/>
              <a:buChar char="+"/>
              <a:defRPr sz="1800">
                <a:solidFill>
                  <a:schemeClr val="tx1"/>
                </a:solidFill>
              </a:defRPr>
            </a:lvl1pPr>
            <a:lvl2pPr marL="457200" indent="0">
              <a:buClr>
                <a:schemeClr val="tx1"/>
              </a:buClr>
              <a:buFont typeface="System Font Regular"/>
              <a:buNone/>
              <a:defRPr/>
            </a:lvl2pPr>
            <a:lvl3pPr marL="1143000" indent="-228600">
              <a:buClr>
                <a:schemeClr val="tx1"/>
              </a:buClr>
              <a:buFont typeface="System Font Regular"/>
              <a:buChar char="+"/>
              <a:defRPr/>
            </a:lvl3pPr>
            <a:lvl4pPr marL="1600200" indent="-228600">
              <a:buClr>
                <a:schemeClr val="tx1"/>
              </a:buClr>
              <a:buFont typeface="System Font Regular"/>
              <a:buChar char="+"/>
              <a:defRPr/>
            </a:lvl4pPr>
          </a:lstStyle>
          <a:p>
            <a:pPr lvl="0"/>
            <a:r>
              <a:rPr lang="en-US"/>
              <a:t>Body text is Arial Regular, 18pt font size.</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endParaRPr lang="en-US"/>
          </a:p>
        </p:txBody>
      </p:sp>
      <p:sp>
        <p:nvSpPr>
          <p:cNvPr id="8" name="Title">
            <a:extLst>
              <a:ext uri="{FF2B5EF4-FFF2-40B4-BE49-F238E27FC236}">
                <a16:creationId xmlns:a16="http://schemas.microsoft.com/office/drawing/2014/main" id="{CAEAC20F-B2BF-B045-A857-8EB5BFACACD3}"/>
              </a:ext>
            </a:extLst>
          </p:cNvPr>
          <p:cNvSpPr>
            <a:spLocks noGrp="1"/>
          </p:cNvSpPr>
          <p:nvPr>
            <p:ph type="title" hasCustomPrompt="1"/>
          </p:nvPr>
        </p:nvSpPr>
        <p:spPr>
          <a:xfrm>
            <a:off x="565668" y="1444914"/>
            <a:ext cx="2418011" cy="1325563"/>
          </a:xfrm>
        </p:spPr>
        <p:txBody>
          <a:bodyPr>
            <a:normAutofit/>
          </a:bodyPr>
          <a:lstStyle>
            <a:lvl1pPr algn="r">
              <a:defRPr sz="2800" b="1" i="0" spc="0">
                <a:latin typeface="Arial" panose="020B0604020202020204" pitchFamily="34" charset="0"/>
                <a:cs typeface="Arial" panose="020B0604020202020204" pitchFamily="34" charset="0"/>
              </a:defRPr>
            </a:lvl1pPr>
          </a:lstStyle>
          <a:p>
            <a:r>
              <a:rPr lang="en-US"/>
              <a:t>Slide Title. Three lines maximum.</a:t>
            </a:r>
          </a:p>
        </p:txBody>
      </p:sp>
    </p:spTree>
    <p:extLst>
      <p:ext uri="{BB962C8B-B14F-4D97-AF65-F5344CB8AC3E}">
        <p14:creationId xmlns:p14="http://schemas.microsoft.com/office/powerpoint/2010/main" val="336116109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8 Square Icon">
    <p:spTree>
      <p:nvGrpSpPr>
        <p:cNvPr id="1" name=""/>
        <p:cNvGrpSpPr/>
        <p:nvPr/>
      </p:nvGrpSpPr>
      <p:grpSpPr>
        <a:xfrm>
          <a:off x="0" y="0"/>
          <a:ext cx="0" cy="0"/>
          <a:chOff x="0" y="0"/>
          <a:chExt cx="0" cy="0"/>
        </a:xfrm>
      </p:grpSpPr>
      <p:grpSp>
        <p:nvGrpSpPr>
          <p:cNvPr id="6" name="Box Background">
            <a:extLst>
              <a:ext uri="{FF2B5EF4-FFF2-40B4-BE49-F238E27FC236}">
                <a16:creationId xmlns:a16="http://schemas.microsoft.com/office/drawing/2014/main" id="{276B8783-E93E-4F49-8D79-41B5EEB17D0F}"/>
              </a:ext>
            </a:extLst>
          </p:cNvPr>
          <p:cNvGrpSpPr/>
          <p:nvPr userDrawn="1"/>
        </p:nvGrpSpPr>
        <p:grpSpPr>
          <a:xfrm>
            <a:off x="-121705" y="-8021"/>
            <a:ext cx="12435410" cy="6874042"/>
            <a:chOff x="-121705" y="0"/>
            <a:chExt cx="12435410" cy="6874042"/>
          </a:xfrm>
        </p:grpSpPr>
        <p:sp>
          <p:nvSpPr>
            <p:cNvPr id="7" name="Rectangle 6">
              <a:extLst>
                <a:ext uri="{FF2B5EF4-FFF2-40B4-BE49-F238E27FC236}">
                  <a16:creationId xmlns:a16="http://schemas.microsoft.com/office/drawing/2014/main" id="{3FC7F1BF-BD7E-F448-8A40-31D7CB50B28B}"/>
                </a:ext>
              </a:extLst>
            </p:cNvPr>
            <p:cNvSpPr/>
            <p:nvPr/>
          </p:nvSpPr>
          <p:spPr>
            <a:xfrm>
              <a:off x="3055578" y="3438143"/>
              <a:ext cx="3041120" cy="3435899"/>
            </a:xfrm>
            <a:prstGeom prst="rect">
              <a:avLst/>
            </a:prstGeom>
            <a:solidFill>
              <a:schemeClr val="accent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Rectangle 7">
              <a:extLst>
                <a:ext uri="{FF2B5EF4-FFF2-40B4-BE49-F238E27FC236}">
                  <a16:creationId xmlns:a16="http://schemas.microsoft.com/office/drawing/2014/main" id="{6944F7B1-A9DF-5342-A03F-79D54C730A17}"/>
                </a:ext>
              </a:extLst>
            </p:cNvPr>
            <p:cNvSpPr/>
            <p:nvPr/>
          </p:nvSpPr>
          <p:spPr>
            <a:xfrm>
              <a:off x="6099352" y="3438143"/>
              <a:ext cx="3041120" cy="3435899"/>
            </a:xfrm>
            <a:prstGeom prst="rect">
              <a:avLst/>
            </a:prstGeom>
            <a:solidFill>
              <a:srgbClr val="00283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F1D4C578-A213-1E49-BB1C-1E9E4780FE86}"/>
                </a:ext>
              </a:extLst>
            </p:cNvPr>
            <p:cNvSpPr/>
            <p:nvPr/>
          </p:nvSpPr>
          <p:spPr>
            <a:xfrm>
              <a:off x="9143127" y="3438143"/>
              <a:ext cx="3170578" cy="3435899"/>
            </a:xfrm>
            <a:prstGeom prst="rect">
              <a:avLst/>
            </a:prstGeom>
            <a:solidFill>
              <a:schemeClr val="accent3">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52104CB4-4BD0-5A47-89B4-6A914CD121F3}"/>
                </a:ext>
              </a:extLst>
            </p:cNvPr>
            <p:cNvSpPr/>
            <p:nvPr/>
          </p:nvSpPr>
          <p:spPr>
            <a:xfrm>
              <a:off x="-121705" y="0"/>
              <a:ext cx="3174629" cy="343590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DCDCCBF9-8099-F844-9F38-284E5D7003E3}"/>
                </a:ext>
              </a:extLst>
            </p:cNvPr>
            <p:cNvSpPr/>
            <p:nvPr/>
          </p:nvSpPr>
          <p:spPr>
            <a:xfrm>
              <a:off x="3055578" y="0"/>
              <a:ext cx="3041120" cy="3435900"/>
            </a:xfrm>
            <a:prstGeom prst="rect">
              <a:avLst/>
            </a:prstGeom>
            <a:solidFill>
              <a:schemeClr val="accent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FCFBF43D-81FC-1544-913F-D411A195B983}"/>
                </a:ext>
              </a:extLst>
            </p:cNvPr>
            <p:cNvSpPr/>
            <p:nvPr/>
          </p:nvSpPr>
          <p:spPr>
            <a:xfrm>
              <a:off x="6099352" y="0"/>
              <a:ext cx="3041120" cy="3435900"/>
            </a:xfrm>
            <a:prstGeom prst="rect">
              <a:avLst/>
            </a:prstGeom>
            <a:solidFill>
              <a:schemeClr val="accent4">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4D087B67-F11C-C843-AB7B-1C2B0DB12566}"/>
                </a:ext>
              </a:extLst>
            </p:cNvPr>
            <p:cNvSpPr/>
            <p:nvPr/>
          </p:nvSpPr>
          <p:spPr>
            <a:xfrm>
              <a:off x="9143127" y="0"/>
              <a:ext cx="3170578" cy="3435900"/>
            </a:xfrm>
            <a:prstGeom prst="rect">
              <a:avLst/>
            </a:prstGeom>
            <a:solidFill>
              <a:schemeClr val="accent5">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Rectangle 13">
              <a:extLst>
                <a:ext uri="{FF2B5EF4-FFF2-40B4-BE49-F238E27FC236}">
                  <a16:creationId xmlns:a16="http://schemas.microsoft.com/office/drawing/2014/main" id="{ED4020CD-289F-DD47-B26B-914726B7048F}"/>
                </a:ext>
              </a:extLst>
            </p:cNvPr>
            <p:cNvSpPr/>
            <p:nvPr/>
          </p:nvSpPr>
          <p:spPr>
            <a:xfrm>
              <a:off x="-121705" y="3438143"/>
              <a:ext cx="3174629" cy="3435899"/>
            </a:xfrm>
            <a:prstGeom prst="rect">
              <a:avLst/>
            </a:prstGeom>
            <a:solidFill>
              <a:schemeClr val="accent2">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21" name="Content Placeholder 8">
            <a:extLst>
              <a:ext uri="{FF2B5EF4-FFF2-40B4-BE49-F238E27FC236}">
                <a16:creationId xmlns:a16="http://schemas.microsoft.com/office/drawing/2014/main" id="{0B8A243D-569B-EA46-888D-BEBDA411640A}"/>
              </a:ext>
            </a:extLst>
          </p:cNvPr>
          <p:cNvSpPr>
            <a:spLocks noGrp="1"/>
          </p:cNvSpPr>
          <p:nvPr>
            <p:ph sz="quarter" idx="13"/>
          </p:nvPr>
        </p:nvSpPr>
        <p:spPr>
          <a:xfrm>
            <a:off x="9902555" y="4758577"/>
            <a:ext cx="1544637" cy="1192212"/>
          </a:xfrm>
        </p:spPr>
        <p:txBody>
          <a:bodyPr/>
          <a:lstStyle>
            <a:lvl1pPr marL="0" indent="0">
              <a:buNone/>
              <a:defRPr/>
            </a:lvl1pPr>
          </a:lstStyle>
          <a:p>
            <a:pPr lvl="0"/>
            <a:endParaRPr lang="en-US"/>
          </a:p>
        </p:txBody>
      </p:sp>
      <p:sp>
        <p:nvSpPr>
          <p:cNvPr id="31" name="Text Placeholder 8">
            <a:extLst>
              <a:ext uri="{FF2B5EF4-FFF2-40B4-BE49-F238E27FC236}">
                <a16:creationId xmlns:a16="http://schemas.microsoft.com/office/drawing/2014/main" id="{157E2CBE-A43D-2A4B-92EC-2966F121907F}"/>
              </a:ext>
            </a:extLst>
          </p:cNvPr>
          <p:cNvSpPr>
            <a:spLocks noGrp="1"/>
          </p:cNvSpPr>
          <p:nvPr>
            <p:ph type="body" sz="quarter" idx="22" hasCustomPrompt="1"/>
          </p:nvPr>
        </p:nvSpPr>
        <p:spPr>
          <a:xfrm>
            <a:off x="9855723"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0" name="Content Placeholder 7">
            <a:extLst>
              <a:ext uri="{FF2B5EF4-FFF2-40B4-BE49-F238E27FC236}">
                <a16:creationId xmlns:a16="http://schemas.microsoft.com/office/drawing/2014/main" id="{E5C15ABE-FA48-7B40-9F94-111C33323A8D}"/>
              </a:ext>
            </a:extLst>
          </p:cNvPr>
          <p:cNvSpPr>
            <a:spLocks noGrp="1"/>
          </p:cNvSpPr>
          <p:nvPr>
            <p:ph sz="quarter" idx="12"/>
          </p:nvPr>
        </p:nvSpPr>
        <p:spPr>
          <a:xfrm>
            <a:off x="6808256" y="4758577"/>
            <a:ext cx="1544637" cy="1192212"/>
          </a:xfrm>
        </p:spPr>
        <p:txBody>
          <a:bodyPr/>
          <a:lstStyle>
            <a:lvl1pPr marL="0" indent="0">
              <a:buNone/>
              <a:defRPr/>
            </a:lvl1pPr>
          </a:lstStyle>
          <a:p>
            <a:pPr lvl="0"/>
            <a:endParaRPr lang="en-US"/>
          </a:p>
        </p:txBody>
      </p:sp>
      <p:sp>
        <p:nvSpPr>
          <p:cNvPr id="30" name="Text Placeholder 7">
            <a:extLst>
              <a:ext uri="{FF2B5EF4-FFF2-40B4-BE49-F238E27FC236}">
                <a16:creationId xmlns:a16="http://schemas.microsoft.com/office/drawing/2014/main" id="{DFA6FBF0-8D58-1443-B65E-D9BA05B735B0}"/>
              </a:ext>
            </a:extLst>
          </p:cNvPr>
          <p:cNvSpPr>
            <a:spLocks noGrp="1"/>
          </p:cNvSpPr>
          <p:nvPr>
            <p:ph type="body" sz="quarter" idx="21" hasCustomPrompt="1"/>
          </p:nvPr>
        </p:nvSpPr>
        <p:spPr>
          <a:xfrm>
            <a:off x="6761424"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9" name="Content Placeholder 6">
            <a:extLst>
              <a:ext uri="{FF2B5EF4-FFF2-40B4-BE49-F238E27FC236}">
                <a16:creationId xmlns:a16="http://schemas.microsoft.com/office/drawing/2014/main" id="{1B50614B-D86B-C045-AECD-10739B2C1316}"/>
              </a:ext>
            </a:extLst>
          </p:cNvPr>
          <p:cNvSpPr>
            <a:spLocks noGrp="1"/>
          </p:cNvSpPr>
          <p:nvPr>
            <p:ph sz="quarter" idx="11"/>
          </p:nvPr>
        </p:nvSpPr>
        <p:spPr>
          <a:xfrm>
            <a:off x="3713957" y="4758577"/>
            <a:ext cx="1544637" cy="1192212"/>
          </a:xfrm>
        </p:spPr>
        <p:txBody>
          <a:bodyPr/>
          <a:lstStyle>
            <a:lvl1pPr marL="0" indent="0">
              <a:buNone/>
              <a:defRPr/>
            </a:lvl1pPr>
          </a:lstStyle>
          <a:p>
            <a:pPr lvl="0"/>
            <a:endParaRPr lang="en-US"/>
          </a:p>
        </p:txBody>
      </p:sp>
      <p:sp>
        <p:nvSpPr>
          <p:cNvPr id="29" name="Text Placeholder 6">
            <a:extLst>
              <a:ext uri="{FF2B5EF4-FFF2-40B4-BE49-F238E27FC236}">
                <a16:creationId xmlns:a16="http://schemas.microsoft.com/office/drawing/2014/main" id="{1FA5ED99-459C-FE49-B8BE-192FFB10626F}"/>
              </a:ext>
            </a:extLst>
          </p:cNvPr>
          <p:cNvSpPr>
            <a:spLocks noGrp="1"/>
          </p:cNvSpPr>
          <p:nvPr>
            <p:ph type="body" sz="quarter" idx="20" hasCustomPrompt="1"/>
          </p:nvPr>
        </p:nvSpPr>
        <p:spPr>
          <a:xfrm>
            <a:off x="3667125"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8" name="Content Placeholder 5">
            <a:extLst>
              <a:ext uri="{FF2B5EF4-FFF2-40B4-BE49-F238E27FC236}">
                <a16:creationId xmlns:a16="http://schemas.microsoft.com/office/drawing/2014/main" id="{20E219EF-5327-4949-9322-6DF90DBD18DB}"/>
              </a:ext>
            </a:extLst>
          </p:cNvPr>
          <p:cNvSpPr>
            <a:spLocks noGrp="1"/>
          </p:cNvSpPr>
          <p:nvPr>
            <p:ph sz="quarter" idx="10"/>
          </p:nvPr>
        </p:nvSpPr>
        <p:spPr>
          <a:xfrm>
            <a:off x="619658" y="4758577"/>
            <a:ext cx="1544637" cy="1192212"/>
          </a:xfrm>
        </p:spPr>
        <p:txBody>
          <a:bodyPr/>
          <a:lstStyle>
            <a:lvl1pPr marL="0" indent="0">
              <a:buNone/>
              <a:defRPr/>
            </a:lvl1pPr>
          </a:lstStyle>
          <a:p>
            <a:pPr lvl="0"/>
            <a:endParaRPr lang="en-US"/>
          </a:p>
        </p:txBody>
      </p:sp>
      <p:sp>
        <p:nvSpPr>
          <p:cNvPr id="28" name="Text Placeholder 5">
            <a:extLst>
              <a:ext uri="{FF2B5EF4-FFF2-40B4-BE49-F238E27FC236}">
                <a16:creationId xmlns:a16="http://schemas.microsoft.com/office/drawing/2014/main" id="{D41D825F-6459-E148-997D-1F95458F6F76}"/>
              </a:ext>
            </a:extLst>
          </p:cNvPr>
          <p:cNvSpPr>
            <a:spLocks noGrp="1"/>
          </p:cNvSpPr>
          <p:nvPr>
            <p:ph type="body" sz="quarter" idx="19" hasCustomPrompt="1"/>
          </p:nvPr>
        </p:nvSpPr>
        <p:spPr>
          <a:xfrm>
            <a:off x="572826"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4" name="Content Placeholder 4">
            <a:extLst>
              <a:ext uri="{FF2B5EF4-FFF2-40B4-BE49-F238E27FC236}">
                <a16:creationId xmlns:a16="http://schemas.microsoft.com/office/drawing/2014/main" id="{3E3CBE76-A6EB-ED49-A49D-813CEDAFA498}"/>
              </a:ext>
            </a:extLst>
          </p:cNvPr>
          <p:cNvSpPr>
            <a:spLocks noGrp="1"/>
          </p:cNvSpPr>
          <p:nvPr>
            <p:ph sz="quarter" idx="16"/>
          </p:nvPr>
        </p:nvSpPr>
        <p:spPr>
          <a:xfrm>
            <a:off x="6808256" y="1324920"/>
            <a:ext cx="1544637" cy="1192212"/>
          </a:xfrm>
        </p:spPr>
        <p:txBody>
          <a:bodyPr/>
          <a:lstStyle>
            <a:lvl1pPr marL="0" indent="0">
              <a:buNone/>
              <a:defRPr/>
            </a:lvl1pPr>
          </a:lstStyle>
          <a:p>
            <a:pPr lvl="0"/>
            <a:endParaRPr lang="en-US"/>
          </a:p>
        </p:txBody>
      </p:sp>
      <p:sp>
        <p:nvSpPr>
          <p:cNvPr id="34" name="Text Placeholder 4">
            <a:extLst>
              <a:ext uri="{FF2B5EF4-FFF2-40B4-BE49-F238E27FC236}">
                <a16:creationId xmlns:a16="http://schemas.microsoft.com/office/drawing/2014/main" id="{6DBB6FAE-D166-C64F-9121-4DC2CA0AFEF1}"/>
              </a:ext>
            </a:extLst>
          </p:cNvPr>
          <p:cNvSpPr>
            <a:spLocks noGrp="1"/>
          </p:cNvSpPr>
          <p:nvPr>
            <p:ph type="body" sz="quarter" idx="25" hasCustomPrompt="1"/>
          </p:nvPr>
        </p:nvSpPr>
        <p:spPr>
          <a:xfrm>
            <a:off x="9855723"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3" name="Content Placeholder 3">
            <a:extLst>
              <a:ext uri="{FF2B5EF4-FFF2-40B4-BE49-F238E27FC236}">
                <a16:creationId xmlns:a16="http://schemas.microsoft.com/office/drawing/2014/main" id="{09413C47-15EC-1543-A1E8-860C9005049C}"/>
              </a:ext>
            </a:extLst>
          </p:cNvPr>
          <p:cNvSpPr>
            <a:spLocks noGrp="1"/>
          </p:cNvSpPr>
          <p:nvPr>
            <p:ph sz="quarter" idx="15"/>
          </p:nvPr>
        </p:nvSpPr>
        <p:spPr>
          <a:xfrm>
            <a:off x="3713957" y="1324920"/>
            <a:ext cx="1544637" cy="1192212"/>
          </a:xfrm>
        </p:spPr>
        <p:txBody>
          <a:bodyPr/>
          <a:lstStyle>
            <a:lvl1pPr marL="0" indent="0">
              <a:buNone/>
              <a:defRPr/>
            </a:lvl1pPr>
          </a:lstStyle>
          <a:p>
            <a:pPr lvl="0"/>
            <a:endParaRPr lang="en-US"/>
          </a:p>
        </p:txBody>
      </p:sp>
      <p:sp>
        <p:nvSpPr>
          <p:cNvPr id="33" name="Text Placeholder 3">
            <a:extLst>
              <a:ext uri="{FF2B5EF4-FFF2-40B4-BE49-F238E27FC236}">
                <a16:creationId xmlns:a16="http://schemas.microsoft.com/office/drawing/2014/main" id="{322C66FF-0896-EA4E-B26B-78770D48ACEF}"/>
              </a:ext>
            </a:extLst>
          </p:cNvPr>
          <p:cNvSpPr>
            <a:spLocks noGrp="1"/>
          </p:cNvSpPr>
          <p:nvPr>
            <p:ph type="body" sz="quarter" idx="24" hasCustomPrompt="1"/>
          </p:nvPr>
        </p:nvSpPr>
        <p:spPr>
          <a:xfrm>
            <a:off x="6761424"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5" name="Content Placeholder 2">
            <a:extLst>
              <a:ext uri="{FF2B5EF4-FFF2-40B4-BE49-F238E27FC236}">
                <a16:creationId xmlns:a16="http://schemas.microsoft.com/office/drawing/2014/main" id="{A4F4D615-8FDE-924B-82BA-03F86D19D220}"/>
              </a:ext>
            </a:extLst>
          </p:cNvPr>
          <p:cNvSpPr>
            <a:spLocks noGrp="1"/>
          </p:cNvSpPr>
          <p:nvPr>
            <p:ph sz="quarter" idx="17"/>
          </p:nvPr>
        </p:nvSpPr>
        <p:spPr>
          <a:xfrm>
            <a:off x="9902555" y="1324920"/>
            <a:ext cx="1544637" cy="1192212"/>
          </a:xfrm>
        </p:spPr>
        <p:txBody>
          <a:bodyPr/>
          <a:lstStyle>
            <a:lvl1pPr marL="0" indent="0">
              <a:buNone/>
              <a:defRPr/>
            </a:lvl1pPr>
          </a:lstStyle>
          <a:p>
            <a:pPr lvl="0"/>
            <a:endParaRPr lang="en-US"/>
          </a:p>
        </p:txBody>
      </p:sp>
      <p:sp>
        <p:nvSpPr>
          <p:cNvPr id="32" name="Text Placeholder 2">
            <a:extLst>
              <a:ext uri="{FF2B5EF4-FFF2-40B4-BE49-F238E27FC236}">
                <a16:creationId xmlns:a16="http://schemas.microsoft.com/office/drawing/2014/main" id="{53364FCF-AD3D-2646-8363-ED7C10CF6597}"/>
              </a:ext>
            </a:extLst>
          </p:cNvPr>
          <p:cNvSpPr>
            <a:spLocks noGrp="1"/>
          </p:cNvSpPr>
          <p:nvPr>
            <p:ph type="body" sz="quarter" idx="23" hasCustomPrompt="1"/>
          </p:nvPr>
        </p:nvSpPr>
        <p:spPr>
          <a:xfrm>
            <a:off x="3667125"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2" name="Content Placeholder 1">
            <a:extLst>
              <a:ext uri="{FF2B5EF4-FFF2-40B4-BE49-F238E27FC236}">
                <a16:creationId xmlns:a16="http://schemas.microsoft.com/office/drawing/2014/main" id="{5E8BD9AA-0CF1-9B4D-BA40-F169CC3C99A4}"/>
              </a:ext>
            </a:extLst>
          </p:cNvPr>
          <p:cNvSpPr>
            <a:spLocks noGrp="1"/>
          </p:cNvSpPr>
          <p:nvPr>
            <p:ph sz="quarter" idx="14"/>
          </p:nvPr>
        </p:nvSpPr>
        <p:spPr>
          <a:xfrm>
            <a:off x="619658" y="1324920"/>
            <a:ext cx="1544637" cy="1192212"/>
          </a:xfrm>
        </p:spPr>
        <p:txBody>
          <a:bodyPr/>
          <a:lstStyle>
            <a:lvl1pPr marL="0" indent="0">
              <a:buNone/>
              <a:defRPr/>
            </a:lvl1pPr>
          </a:lstStyle>
          <a:p>
            <a:pPr lvl="0"/>
            <a:endParaRPr lang="en-US"/>
          </a:p>
        </p:txBody>
      </p:sp>
      <p:sp>
        <p:nvSpPr>
          <p:cNvPr id="27" name="Text Placeholder 1">
            <a:extLst>
              <a:ext uri="{FF2B5EF4-FFF2-40B4-BE49-F238E27FC236}">
                <a16:creationId xmlns:a16="http://schemas.microsoft.com/office/drawing/2014/main" id="{4F5D368D-CCFF-9A4E-81D3-D3AE4F866156}"/>
              </a:ext>
            </a:extLst>
          </p:cNvPr>
          <p:cNvSpPr>
            <a:spLocks noGrp="1"/>
          </p:cNvSpPr>
          <p:nvPr>
            <p:ph type="body" sz="quarter" idx="18" hasCustomPrompt="1"/>
          </p:nvPr>
        </p:nvSpPr>
        <p:spPr>
          <a:xfrm>
            <a:off x="572826"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Tree>
    <p:extLst>
      <p:ext uri="{BB962C8B-B14F-4D97-AF65-F5344CB8AC3E}">
        <p14:creationId xmlns:p14="http://schemas.microsoft.com/office/powerpoint/2010/main" val="262660668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 Square Text">
    <p:spTree>
      <p:nvGrpSpPr>
        <p:cNvPr id="1" name=""/>
        <p:cNvGrpSpPr/>
        <p:nvPr/>
      </p:nvGrpSpPr>
      <p:grpSpPr>
        <a:xfrm>
          <a:off x="0" y="0"/>
          <a:ext cx="0" cy="0"/>
          <a:chOff x="0" y="0"/>
          <a:chExt cx="0" cy="0"/>
        </a:xfrm>
      </p:grpSpPr>
      <p:grpSp>
        <p:nvGrpSpPr>
          <p:cNvPr id="6" name="Box Background">
            <a:extLst>
              <a:ext uri="{FF2B5EF4-FFF2-40B4-BE49-F238E27FC236}">
                <a16:creationId xmlns:a16="http://schemas.microsoft.com/office/drawing/2014/main" id="{276B8783-E93E-4F49-8D79-41B5EEB17D0F}"/>
              </a:ext>
            </a:extLst>
          </p:cNvPr>
          <p:cNvGrpSpPr/>
          <p:nvPr userDrawn="1"/>
        </p:nvGrpSpPr>
        <p:grpSpPr>
          <a:xfrm>
            <a:off x="-121705" y="-9143"/>
            <a:ext cx="12435410" cy="6876286"/>
            <a:chOff x="-121705" y="-2244"/>
            <a:chExt cx="12435410" cy="6876286"/>
          </a:xfrm>
        </p:grpSpPr>
        <p:sp>
          <p:nvSpPr>
            <p:cNvPr id="7" name="Rectangle 6">
              <a:extLst>
                <a:ext uri="{FF2B5EF4-FFF2-40B4-BE49-F238E27FC236}">
                  <a16:creationId xmlns:a16="http://schemas.microsoft.com/office/drawing/2014/main" id="{3FC7F1BF-BD7E-F448-8A40-31D7CB50B28B}"/>
                </a:ext>
              </a:extLst>
            </p:cNvPr>
            <p:cNvSpPr/>
            <p:nvPr/>
          </p:nvSpPr>
          <p:spPr>
            <a:xfrm>
              <a:off x="3055578" y="3438143"/>
              <a:ext cx="3041120" cy="3435899"/>
            </a:xfrm>
            <a:prstGeom prst="rect">
              <a:avLst/>
            </a:prstGeom>
            <a:solidFill>
              <a:schemeClr val="accent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Rectangle 7">
              <a:extLst>
                <a:ext uri="{FF2B5EF4-FFF2-40B4-BE49-F238E27FC236}">
                  <a16:creationId xmlns:a16="http://schemas.microsoft.com/office/drawing/2014/main" id="{6944F7B1-A9DF-5342-A03F-79D54C730A17}"/>
                </a:ext>
              </a:extLst>
            </p:cNvPr>
            <p:cNvSpPr/>
            <p:nvPr/>
          </p:nvSpPr>
          <p:spPr>
            <a:xfrm>
              <a:off x="6099352" y="3438143"/>
              <a:ext cx="3041120" cy="3435899"/>
            </a:xfrm>
            <a:prstGeom prst="rect">
              <a:avLst/>
            </a:prstGeom>
            <a:solidFill>
              <a:srgbClr val="00283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F1D4C578-A213-1E49-BB1C-1E9E4780FE86}"/>
                </a:ext>
              </a:extLst>
            </p:cNvPr>
            <p:cNvSpPr/>
            <p:nvPr/>
          </p:nvSpPr>
          <p:spPr>
            <a:xfrm>
              <a:off x="9143127" y="3438143"/>
              <a:ext cx="3170578" cy="3435899"/>
            </a:xfrm>
            <a:prstGeom prst="rect">
              <a:avLst/>
            </a:prstGeom>
            <a:solidFill>
              <a:schemeClr val="accent3">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52104CB4-4BD0-5A47-89B4-6A914CD121F3}"/>
                </a:ext>
              </a:extLst>
            </p:cNvPr>
            <p:cNvSpPr/>
            <p:nvPr/>
          </p:nvSpPr>
          <p:spPr>
            <a:xfrm>
              <a:off x="-121705" y="-2244"/>
              <a:ext cx="3174629" cy="3438143"/>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DCDCCBF9-8099-F844-9F38-284E5D7003E3}"/>
                </a:ext>
              </a:extLst>
            </p:cNvPr>
            <p:cNvSpPr/>
            <p:nvPr/>
          </p:nvSpPr>
          <p:spPr>
            <a:xfrm>
              <a:off x="3055578" y="-2244"/>
              <a:ext cx="3041120" cy="3438144"/>
            </a:xfrm>
            <a:prstGeom prst="rect">
              <a:avLst/>
            </a:prstGeom>
            <a:solidFill>
              <a:schemeClr val="accent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FCFBF43D-81FC-1544-913F-D411A195B983}"/>
                </a:ext>
              </a:extLst>
            </p:cNvPr>
            <p:cNvSpPr/>
            <p:nvPr/>
          </p:nvSpPr>
          <p:spPr>
            <a:xfrm>
              <a:off x="6099352" y="-2244"/>
              <a:ext cx="3041120" cy="3438144"/>
            </a:xfrm>
            <a:prstGeom prst="rect">
              <a:avLst/>
            </a:prstGeom>
            <a:solidFill>
              <a:schemeClr val="accent4">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4D087B67-F11C-C843-AB7B-1C2B0DB12566}"/>
                </a:ext>
              </a:extLst>
            </p:cNvPr>
            <p:cNvSpPr/>
            <p:nvPr/>
          </p:nvSpPr>
          <p:spPr>
            <a:xfrm>
              <a:off x="9143127" y="-2244"/>
              <a:ext cx="3170578" cy="3438143"/>
            </a:xfrm>
            <a:prstGeom prst="rect">
              <a:avLst/>
            </a:prstGeom>
            <a:solidFill>
              <a:schemeClr val="accent5">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Rectangle 13">
              <a:extLst>
                <a:ext uri="{FF2B5EF4-FFF2-40B4-BE49-F238E27FC236}">
                  <a16:creationId xmlns:a16="http://schemas.microsoft.com/office/drawing/2014/main" id="{ED4020CD-289F-DD47-B26B-914726B7048F}"/>
                </a:ext>
              </a:extLst>
            </p:cNvPr>
            <p:cNvSpPr/>
            <p:nvPr/>
          </p:nvSpPr>
          <p:spPr>
            <a:xfrm>
              <a:off x="-121705" y="3438143"/>
              <a:ext cx="3174629" cy="3435899"/>
            </a:xfrm>
            <a:prstGeom prst="rect">
              <a:avLst/>
            </a:prstGeom>
            <a:solidFill>
              <a:schemeClr val="accent2">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15" name="Text Placeholder 8">
            <a:extLst>
              <a:ext uri="{FF2B5EF4-FFF2-40B4-BE49-F238E27FC236}">
                <a16:creationId xmlns:a16="http://schemas.microsoft.com/office/drawing/2014/main" id="{9BE56062-4A58-CC4E-B3F2-92CE7D0E4C23}"/>
              </a:ext>
            </a:extLst>
          </p:cNvPr>
          <p:cNvSpPr>
            <a:spLocks noGrp="1"/>
          </p:cNvSpPr>
          <p:nvPr>
            <p:ph type="body" sz="quarter" idx="22" hasCustomPrompt="1"/>
          </p:nvPr>
        </p:nvSpPr>
        <p:spPr>
          <a:xfrm>
            <a:off x="9855723"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6" name="Text Placeholder 7">
            <a:extLst>
              <a:ext uri="{FF2B5EF4-FFF2-40B4-BE49-F238E27FC236}">
                <a16:creationId xmlns:a16="http://schemas.microsoft.com/office/drawing/2014/main" id="{2C22DAD7-A6E8-F04F-BE1F-816D58217C79}"/>
              </a:ext>
            </a:extLst>
          </p:cNvPr>
          <p:cNvSpPr>
            <a:spLocks noGrp="1"/>
          </p:cNvSpPr>
          <p:nvPr>
            <p:ph type="body" sz="quarter" idx="21" hasCustomPrompt="1"/>
          </p:nvPr>
        </p:nvSpPr>
        <p:spPr>
          <a:xfrm>
            <a:off x="6761424"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7" name="Text Placeholder 6">
            <a:extLst>
              <a:ext uri="{FF2B5EF4-FFF2-40B4-BE49-F238E27FC236}">
                <a16:creationId xmlns:a16="http://schemas.microsoft.com/office/drawing/2014/main" id="{1705EA34-F205-794A-B2C1-F7E188DFA5FF}"/>
              </a:ext>
            </a:extLst>
          </p:cNvPr>
          <p:cNvSpPr>
            <a:spLocks noGrp="1"/>
          </p:cNvSpPr>
          <p:nvPr>
            <p:ph type="body" sz="quarter" idx="20" hasCustomPrompt="1"/>
          </p:nvPr>
        </p:nvSpPr>
        <p:spPr>
          <a:xfrm>
            <a:off x="3667125"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8" name="Text Placeholder 5">
            <a:extLst>
              <a:ext uri="{FF2B5EF4-FFF2-40B4-BE49-F238E27FC236}">
                <a16:creationId xmlns:a16="http://schemas.microsoft.com/office/drawing/2014/main" id="{382AB516-4FA9-E44F-84F4-79461D37E775}"/>
              </a:ext>
            </a:extLst>
          </p:cNvPr>
          <p:cNvSpPr>
            <a:spLocks noGrp="1"/>
          </p:cNvSpPr>
          <p:nvPr>
            <p:ph type="body" sz="quarter" idx="19" hasCustomPrompt="1"/>
          </p:nvPr>
        </p:nvSpPr>
        <p:spPr>
          <a:xfrm>
            <a:off x="572826"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9" name="Text Placeholder 4">
            <a:extLst>
              <a:ext uri="{FF2B5EF4-FFF2-40B4-BE49-F238E27FC236}">
                <a16:creationId xmlns:a16="http://schemas.microsoft.com/office/drawing/2014/main" id="{C610DE96-0419-8447-B9C4-A2087889C253}"/>
              </a:ext>
            </a:extLst>
          </p:cNvPr>
          <p:cNvSpPr>
            <a:spLocks noGrp="1"/>
          </p:cNvSpPr>
          <p:nvPr>
            <p:ph type="body" sz="quarter" idx="25" hasCustomPrompt="1"/>
          </p:nvPr>
        </p:nvSpPr>
        <p:spPr>
          <a:xfrm>
            <a:off x="9855723"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0" name="Text Placeholder 3">
            <a:extLst>
              <a:ext uri="{FF2B5EF4-FFF2-40B4-BE49-F238E27FC236}">
                <a16:creationId xmlns:a16="http://schemas.microsoft.com/office/drawing/2014/main" id="{881D7FFF-B285-0641-B8DE-780FF3A7003E}"/>
              </a:ext>
            </a:extLst>
          </p:cNvPr>
          <p:cNvSpPr>
            <a:spLocks noGrp="1"/>
          </p:cNvSpPr>
          <p:nvPr>
            <p:ph type="body" sz="quarter" idx="24" hasCustomPrompt="1"/>
          </p:nvPr>
        </p:nvSpPr>
        <p:spPr>
          <a:xfrm>
            <a:off x="6761424"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1" name="Text Placeholder 2">
            <a:extLst>
              <a:ext uri="{FF2B5EF4-FFF2-40B4-BE49-F238E27FC236}">
                <a16:creationId xmlns:a16="http://schemas.microsoft.com/office/drawing/2014/main" id="{DE3AB5EF-ECE4-2742-A05E-93AE88A8BE38}"/>
              </a:ext>
            </a:extLst>
          </p:cNvPr>
          <p:cNvSpPr>
            <a:spLocks noGrp="1"/>
          </p:cNvSpPr>
          <p:nvPr>
            <p:ph type="body" sz="quarter" idx="23" hasCustomPrompt="1"/>
          </p:nvPr>
        </p:nvSpPr>
        <p:spPr>
          <a:xfrm>
            <a:off x="3667125"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2" name="Text Placeholder 1">
            <a:extLst>
              <a:ext uri="{FF2B5EF4-FFF2-40B4-BE49-F238E27FC236}">
                <a16:creationId xmlns:a16="http://schemas.microsoft.com/office/drawing/2014/main" id="{20685C7A-C5E1-0741-96CF-772D1DDB0C42}"/>
              </a:ext>
            </a:extLst>
          </p:cNvPr>
          <p:cNvSpPr>
            <a:spLocks noGrp="1"/>
          </p:cNvSpPr>
          <p:nvPr>
            <p:ph type="body" sz="quarter" idx="18" hasCustomPrompt="1"/>
          </p:nvPr>
        </p:nvSpPr>
        <p:spPr>
          <a:xfrm>
            <a:off x="572826"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3" name="Text Placeholder 2">
            <a:extLst>
              <a:ext uri="{FF2B5EF4-FFF2-40B4-BE49-F238E27FC236}">
                <a16:creationId xmlns:a16="http://schemas.microsoft.com/office/drawing/2014/main" id="{D5EB20CC-AB2F-1C49-8176-CC676B0EE9F5}"/>
              </a:ext>
            </a:extLst>
          </p:cNvPr>
          <p:cNvSpPr>
            <a:spLocks noGrp="1"/>
          </p:cNvSpPr>
          <p:nvPr>
            <p:ph type="body" sz="quarter" idx="26" hasCustomPrompt="1"/>
          </p:nvPr>
        </p:nvSpPr>
        <p:spPr>
          <a:xfrm>
            <a:off x="309529"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5" name="Text Placeholder 2">
            <a:extLst>
              <a:ext uri="{FF2B5EF4-FFF2-40B4-BE49-F238E27FC236}">
                <a16:creationId xmlns:a16="http://schemas.microsoft.com/office/drawing/2014/main" id="{952914A5-4ECB-3947-8693-9B5FDEAA802E}"/>
              </a:ext>
            </a:extLst>
          </p:cNvPr>
          <p:cNvSpPr>
            <a:spLocks noGrp="1"/>
          </p:cNvSpPr>
          <p:nvPr>
            <p:ph type="body" sz="quarter" idx="27" hasCustomPrompt="1"/>
          </p:nvPr>
        </p:nvSpPr>
        <p:spPr>
          <a:xfrm>
            <a:off x="3398858"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6" name="Text Placeholder 2">
            <a:extLst>
              <a:ext uri="{FF2B5EF4-FFF2-40B4-BE49-F238E27FC236}">
                <a16:creationId xmlns:a16="http://schemas.microsoft.com/office/drawing/2014/main" id="{0EA7E48B-E69E-8645-95EC-34F022A79223}"/>
              </a:ext>
            </a:extLst>
          </p:cNvPr>
          <p:cNvSpPr>
            <a:spLocks noGrp="1"/>
          </p:cNvSpPr>
          <p:nvPr>
            <p:ph type="body" sz="quarter" idx="28" hasCustomPrompt="1"/>
          </p:nvPr>
        </p:nvSpPr>
        <p:spPr>
          <a:xfrm>
            <a:off x="6488187"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7" name="Text Placeholder 2">
            <a:extLst>
              <a:ext uri="{FF2B5EF4-FFF2-40B4-BE49-F238E27FC236}">
                <a16:creationId xmlns:a16="http://schemas.microsoft.com/office/drawing/2014/main" id="{0044843F-6F50-DA44-A9E9-0B01B301AC9D}"/>
              </a:ext>
            </a:extLst>
          </p:cNvPr>
          <p:cNvSpPr>
            <a:spLocks noGrp="1"/>
          </p:cNvSpPr>
          <p:nvPr>
            <p:ph type="body" sz="quarter" idx="29" hasCustomPrompt="1"/>
          </p:nvPr>
        </p:nvSpPr>
        <p:spPr>
          <a:xfrm>
            <a:off x="9577516"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8" name="Text Placeholder 2">
            <a:extLst>
              <a:ext uri="{FF2B5EF4-FFF2-40B4-BE49-F238E27FC236}">
                <a16:creationId xmlns:a16="http://schemas.microsoft.com/office/drawing/2014/main" id="{BA6079BA-46FD-0B47-BEFC-D0D5CD4E2D8F}"/>
              </a:ext>
            </a:extLst>
          </p:cNvPr>
          <p:cNvSpPr>
            <a:spLocks noGrp="1"/>
          </p:cNvSpPr>
          <p:nvPr>
            <p:ph type="body" sz="quarter" idx="30" hasCustomPrompt="1"/>
          </p:nvPr>
        </p:nvSpPr>
        <p:spPr>
          <a:xfrm>
            <a:off x="309529"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9" name="Text Placeholder 2">
            <a:extLst>
              <a:ext uri="{FF2B5EF4-FFF2-40B4-BE49-F238E27FC236}">
                <a16:creationId xmlns:a16="http://schemas.microsoft.com/office/drawing/2014/main" id="{4AE0F951-299F-434F-B82B-8B84BFDF996A}"/>
              </a:ext>
            </a:extLst>
          </p:cNvPr>
          <p:cNvSpPr>
            <a:spLocks noGrp="1"/>
          </p:cNvSpPr>
          <p:nvPr>
            <p:ph type="body" sz="quarter" idx="31" hasCustomPrompt="1"/>
          </p:nvPr>
        </p:nvSpPr>
        <p:spPr>
          <a:xfrm>
            <a:off x="3471184"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40" name="Text Placeholder 2">
            <a:extLst>
              <a:ext uri="{FF2B5EF4-FFF2-40B4-BE49-F238E27FC236}">
                <a16:creationId xmlns:a16="http://schemas.microsoft.com/office/drawing/2014/main" id="{C527E74E-7FE9-A84D-B482-E74554D363F3}"/>
              </a:ext>
            </a:extLst>
          </p:cNvPr>
          <p:cNvSpPr>
            <a:spLocks noGrp="1"/>
          </p:cNvSpPr>
          <p:nvPr>
            <p:ph type="body" sz="quarter" idx="32" hasCustomPrompt="1"/>
          </p:nvPr>
        </p:nvSpPr>
        <p:spPr>
          <a:xfrm>
            <a:off x="6477855"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41" name="Text Placeholder 2">
            <a:extLst>
              <a:ext uri="{FF2B5EF4-FFF2-40B4-BE49-F238E27FC236}">
                <a16:creationId xmlns:a16="http://schemas.microsoft.com/office/drawing/2014/main" id="{59DC1732-1A7A-CD4A-8070-58309C87658F}"/>
              </a:ext>
            </a:extLst>
          </p:cNvPr>
          <p:cNvSpPr>
            <a:spLocks noGrp="1"/>
          </p:cNvSpPr>
          <p:nvPr>
            <p:ph type="body" sz="quarter" idx="33" hasCustomPrompt="1"/>
          </p:nvPr>
        </p:nvSpPr>
        <p:spPr>
          <a:xfrm>
            <a:off x="9577516"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Tree>
    <p:extLst>
      <p:ext uri="{BB962C8B-B14F-4D97-AF65-F5344CB8AC3E}">
        <p14:creationId xmlns:p14="http://schemas.microsoft.com/office/powerpoint/2010/main" val="14541429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Dark Gradient Light Map">
    <p:spTree>
      <p:nvGrpSpPr>
        <p:cNvPr id="1" name=""/>
        <p:cNvGrpSpPr/>
        <p:nvPr/>
      </p:nvGrpSpPr>
      <p:grpSpPr>
        <a:xfrm>
          <a:off x="0" y="0"/>
          <a:ext cx="0" cy="0"/>
          <a:chOff x="0" y="0"/>
          <a:chExt cx="0" cy="0"/>
        </a:xfrm>
      </p:grpSpPr>
      <p:pic>
        <p:nvPicPr>
          <p:cNvPr id="40" name="Picture 39" descr="Shape, background pattern&#10;&#10;Description automatically generated">
            <a:extLst>
              <a:ext uri="{FF2B5EF4-FFF2-40B4-BE49-F238E27FC236}">
                <a16:creationId xmlns:a16="http://schemas.microsoft.com/office/drawing/2014/main" id="{AC6C15D6-3AB6-47D7-9519-4C5EAB5E161A}"/>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2" name="MAP">
            <a:extLst>
              <a:ext uri="{FF2B5EF4-FFF2-40B4-BE49-F238E27FC236}">
                <a16:creationId xmlns:a16="http://schemas.microsoft.com/office/drawing/2014/main" id="{D32EE7DD-26AA-E844-A555-11F520C7AB45}"/>
              </a:ext>
            </a:extLst>
          </p:cNvPr>
          <p:cNvGrpSpPr/>
          <p:nvPr userDrawn="1"/>
        </p:nvGrpSpPr>
        <p:grpSpPr>
          <a:xfrm rot="18900000">
            <a:off x="-6954241" y="-3917138"/>
            <a:ext cx="14840962" cy="11642818"/>
            <a:chOff x="-845114" y="-4636789"/>
            <a:chExt cx="14840962" cy="11642818"/>
          </a:xfrm>
          <a:solidFill>
            <a:schemeClr val="tx2">
              <a:alpha val="24000"/>
            </a:schemeClr>
          </a:solidFill>
        </p:grpSpPr>
        <p:sp>
          <p:nvSpPr>
            <p:cNvPr id="3" name="Freeform: Shape 110">
              <a:extLst>
                <a:ext uri="{FF2B5EF4-FFF2-40B4-BE49-F238E27FC236}">
                  <a16:creationId xmlns:a16="http://schemas.microsoft.com/office/drawing/2014/main" id="{C103AB1F-BFAA-3F44-A569-C2CF48DDF0CA}"/>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4" name="Freeform: Shape 113">
              <a:extLst>
                <a:ext uri="{FF2B5EF4-FFF2-40B4-BE49-F238E27FC236}">
                  <a16:creationId xmlns:a16="http://schemas.microsoft.com/office/drawing/2014/main" id="{8DE9CFD7-258C-D841-93E9-3D260CD61803}"/>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5" name="Freeform: Shape 114">
              <a:extLst>
                <a:ext uri="{FF2B5EF4-FFF2-40B4-BE49-F238E27FC236}">
                  <a16:creationId xmlns:a16="http://schemas.microsoft.com/office/drawing/2014/main" id="{488F77D7-6BF4-B545-8B60-D5F40B645682}"/>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6" name="Freeform: Shape 116">
              <a:extLst>
                <a:ext uri="{FF2B5EF4-FFF2-40B4-BE49-F238E27FC236}">
                  <a16:creationId xmlns:a16="http://schemas.microsoft.com/office/drawing/2014/main" id="{0D241E43-AF84-A143-8F0C-76069C63CAAA}"/>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7" name="Freeform: Shape 118">
              <a:extLst>
                <a:ext uri="{FF2B5EF4-FFF2-40B4-BE49-F238E27FC236}">
                  <a16:creationId xmlns:a16="http://schemas.microsoft.com/office/drawing/2014/main" id="{39739B7B-948E-304F-8862-BA684024A767}"/>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120">
              <a:extLst>
                <a:ext uri="{FF2B5EF4-FFF2-40B4-BE49-F238E27FC236}">
                  <a16:creationId xmlns:a16="http://schemas.microsoft.com/office/drawing/2014/main" id="{99B3317C-4304-164F-9274-D2030AEFD59F}"/>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121">
              <a:extLst>
                <a:ext uri="{FF2B5EF4-FFF2-40B4-BE49-F238E27FC236}">
                  <a16:creationId xmlns:a16="http://schemas.microsoft.com/office/drawing/2014/main" id="{33A0E37B-DBB7-1046-9A4E-24A14DA60043}"/>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22">
              <a:extLst>
                <a:ext uri="{FF2B5EF4-FFF2-40B4-BE49-F238E27FC236}">
                  <a16:creationId xmlns:a16="http://schemas.microsoft.com/office/drawing/2014/main" id="{EF68D480-71F4-9846-A90E-545C3AF49647}"/>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23">
              <a:extLst>
                <a:ext uri="{FF2B5EF4-FFF2-40B4-BE49-F238E27FC236}">
                  <a16:creationId xmlns:a16="http://schemas.microsoft.com/office/drawing/2014/main" id="{A61E2555-3421-FE44-88FC-ABB0B93B2EFA}"/>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24">
              <a:extLst>
                <a:ext uri="{FF2B5EF4-FFF2-40B4-BE49-F238E27FC236}">
                  <a16:creationId xmlns:a16="http://schemas.microsoft.com/office/drawing/2014/main" id="{F05F3E8A-B04D-4241-93F4-47EB83926F18}"/>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25">
              <a:extLst>
                <a:ext uri="{FF2B5EF4-FFF2-40B4-BE49-F238E27FC236}">
                  <a16:creationId xmlns:a16="http://schemas.microsoft.com/office/drawing/2014/main" id="{4C47E319-1D43-4744-BAE7-87CE97CEA1BA}"/>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26">
              <a:extLst>
                <a:ext uri="{FF2B5EF4-FFF2-40B4-BE49-F238E27FC236}">
                  <a16:creationId xmlns:a16="http://schemas.microsoft.com/office/drawing/2014/main" id="{CE867A42-4EA7-E04C-A2C9-4E7D215E7991}"/>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27">
              <a:extLst>
                <a:ext uri="{FF2B5EF4-FFF2-40B4-BE49-F238E27FC236}">
                  <a16:creationId xmlns:a16="http://schemas.microsoft.com/office/drawing/2014/main" id="{271A3659-FF3C-F94F-AF16-4AF15D9E8B31}"/>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28">
              <a:extLst>
                <a:ext uri="{FF2B5EF4-FFF2-40B4-BE49-F238E27FC236}">
                  <a16:creationId xmlns:a16="http://schemas.microsoft.com/office/drawing/2014/main" id="{DB0A916A-3A5B-D44F-B2BF-B9BAF9725667}"/>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30">
              <a:extLst>
                <a:ext uri="{FF2B5EF4-FFF2-40B4-BE49-F238E27FC236}">
                  <a16:creationId xmlns:a16="http://schemas.microsoft.com/office/drawing/2014/main" id="{AFD7E3D7-C460-D142-AE53-45551C21C4EC}"/>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51">
              <a:extLst>
                <a:ext uri="{FF2B5EF4-FFF2-40B4-BE49-F238E27FC236}">
                  <a16:creationId xmlns:a16="http://schemas.microsoft.com/office/drawing/2014/main" id="{D6B71BA4-C67E-E14D-B85C-91517B8FC318}"/>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54">
              <a:extLst>
                <a:ext uri="{FF2B5EF4-FFF2-40B4-BE49-F238E27FC236}">
                  <a16:creationId xmlns:a16="http://schemas.microsoft.com/office/drawing/2014/main" id="{A1988B17-22F8-7340-A2F4-4D5BA0B02B91}"/>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56">
              <a:extLst>
                <a:ext uri="{FF2B5EF4-FFF2-40B4-BE49-F238E27FC236}">
                  <a16:creationId xmlns:a16="http://schemas.microsoft.com/office/drawing/2014/main" id="{F88EB3F5-A6FE-C64A-A18E-E03DD8FAAE58}"/>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grpSp>
        <p:nvGrpSpPr>
          <p:cNvPr id="21" name="MAP">
            <a:extLst>
              <a:ext uri="{FF2B5EF4-FFF2-40B4-BE49-F238E27FC236}">
                <a16:creationId xmlns:a16="http://schemas.microsoft.com/office/drawing/2014/main" id="{9E585865-54C5-784A-BAC2-E7435F5596FA}"/>
              </a:ext>
            </a:extLst>
          </p:cNvPr>
          <p:cNvGrpSpPr/>
          <p:nvPr userDrawn="1"/>
        </p:nvGrpSpPr>
        <p:grpSpPr>
          <a:xfrm rot="18900000">
            <a:off x="4516352" y="2605403"/>
            <a:ext cx="14840962" cy="11642818"/>
            <a:chOff x="-845114" y="-4636789"/>
            <a:chExt cx="14840962" cy="11642818"/>
          </a:xfrm>
          <a:solidFill>
            <a:schemeClr val="tx2">
              <a:alpha val="16000"/>
            </a:schemeClr>
          </a:solidFill>
        </p:grpSpPr>
        <p:sp>
          <p:nvSpPr>
            <p:cNvPr id="22" name="Freeform: Shape 110">
              <a:extLst>
                <a:ext uri="{FF2B5EF4-FFF2-40B4-BE49-F238E27FC236}">
                  <a16:creationId xmlns:a16="http://schemas.microsoft.com/office/drawing/2014/main" id="{BBE0E058-F258-774D-B734-05ECC66554DA}"/>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13">
              <a:extLst>
                <a:ext uri="{FF2B5EF4-FFF2-40B4-BE49-F238E27FC236}">
                  <a16:creationId xmlns:a16="http://schemas.microsoft.com/office/drawing/2014/main" id="{6AC9A1CD-0A96-444E-98CF-C5C2A92C6B9C}"/>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14">
              <a:extLst>
                <a:ext uri="{FF2B5EF4-FFF2-40B4-BE49-F238E27FC236}">
                  <a16:creationId xmlns:a16="http://schemas.microsoft.com/office/drawing/2014/main" id="{CFA0E887-1207-3545-BEA4-6F58ECC7E899}"/>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16">
              <a:extLst>
                <a:ext uri="{FF2B5EF4-FFF2-40B4-BE49-F238E27FC236}">
                  <a16:creationId xmlns:a16="http://schemas.microsoft.com/office/drawing/2014/main" id="{772581A1-EA4E-5B4D-9E0A-01FCD0A3075E}"/>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18">
              <a:extLst>
                <a:ext uri="{FF2B5EF4-FFF2-40B4-BE49-F238E27FC236}">
                  <a16:creationId xmlns:a16="http://schemas.microsoft.com/office/drawing/2014/main" id="{B491E8E3-C94C-4342-AB25-63A0BC21F1A5}"/>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20">
              <a:extLst>
                <a:ext uri="{FF2B5EF4-FFF2-40B4-BE49-F238E27FC236}">
                  <a16:creationId xmlns:a16="http://schemas.microsoft.com/office/drawing/2014/main" id="{CDC455E6-11CD-E94E-81CB-08D67EE4B514}"/>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21">
              <a:extLst>
                <a:ext uri="{FF2B5EF4-FFF2-40B4-BE49-F238E27FC236}">
                  <a16:creationId xmlns:a16="http://schemas.microsoft.com/office/drawing/2014/main" id="{8D9FD592-D3B9-FF4A-9D1D-33BBCB5531E2}"/>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22">
              <a:extLst>
                <a:ext uri="{FF2B5EF4-FFF2-40B4-BE49-F238E27FC236}">
                  <a16:creationId xmlns:a16="http://schemas.microsoft.com/office/drawing/2014/main" id="{399997F2-EC82-9748-90A8-FBD425D9449C}"/>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23">
              <a:extLst>
                <a:ext uri="{FF2B5EF4-FFF2-40B4-BE49-F238E27FC236}">
                  <a16:creationId xmlns:a16="http://schemas.microsoft.com/office/drawing/2014/main" id="{3CB03361-8684-774B-8509-F640E72D9830}"/>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24">
              <a:extLst>
                <a:ext uri="{FF2B5EF4-FFF2-40B4-BE49-F238E27FC236}">
                  <a16:creationId xmlns:a16="http://schemas.microsoft.com/office/drawing/2014/main" id="{055CA5DB-4005-7140-A74F-D57384AD391A}"/>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25">
              <a:extLst>
                <a:ext uri="{FF2B5EF4-FFF2-40B4-BE49-F238E27FC236}">
                  <a16:creationId xmlns:a16="http://schemas.microsoft.com/office/drawing/2014/main" id="{A3AE106C-8C5F-BF43-829B-6B7E13BC1923}"/>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6">
              <a:extLst>
                <a:ext uri="{FF2B5EF4-FFF2-40B4-BE49-F238E27FC236}">
                  <a16:creationId xmlns:a16="http://schemas.microsoft.com/office/drawing/2014/main" id="{259C98DE-BDA3-394E-9A45-F330E053FA77}"/>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7">
              <a:extLst>
                <a:ext uri="{FF2B5EF4-FFF2-40B4-BE49-F238E27FC236}">
                  <a16:creationId xmlns:a16="http://schemas.microsoft.com/office/drawing/2014/main" id="{43800EEE-C0FF-A04D-9E7E-B4E8484A437F}"/>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8">
              <a:extLst>
                <a:ext uri="{FF2B5EF4-FFF2-40B4-BE49-F238E27FC236}">
                  <a16:creationId xmlns:a16="http://schemas.microsoft.com/office/drawing/2014/main" id="{0C99969E-33A0-2A48-BB38-9EB5DC6F8331}"/>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0">
              <a:extLst>
                <a:ext uri="{FF2B5EF4-FFF2-40B4-BE49-F238E27FC236}">
                  <a16:creationId xmlns:a16="http://schemas.microsoft.com/office/drawing/2014/main" id="{23273B6D-248E-F948-98D3-96ECC7B05986}"/>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51">
              <a:extLst>
                <a:ext uri="{FF2B5EF4-FFF2-40B4-BE49-F238E27FC236}">
                  <a16:creationId xmlns:a16="http://schemas.microsoft.com/office/drawing/2014/main" id="{2ED63F54-4EBA-1142-AACD-C1195FD07066}"/>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54">
              <a:extLst>
                <a:ext uri="{FF2B5EF4-FFF2-40B4-BE49-F238E27FC236}">
                  <a16:creationId xmlns:a16="http://schemas.microsoft.com/office/drawing/2014/main" id="{16569B83-69A7-3240-A752-031F34E99E77}"/>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56">
              <a:extLst>
                <a:ext uri="{FF2B5EF4-FFF2-40B4-BE49-F238E27FC236}">
                  <a16:creationId xmlns:a16="http://schemas.microsoft.com/office/drawing/2014/main" id="{EE8E8817-C5F7-5544-A870-A3DD96ADCA5C}"/>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61516398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Dark Gradient Background">
    <p:spTree>
      <p:nvGrpSpPr>
        <p:cNvPr id="1" name=""/>
        <p:cNvGrpSpPr/>
        <p:nvPr/>
      </p:nvGrpSpPr>
      <p:grpSpPr>
        <a:xfrm>
          <a:off x="0" y="0"/>
          <a:ext cx="0" cy="0"/>
          <a:chOff x="0" y="0"/>
          <a:chExt cx="0" cy="0"/>
        </a:xfrm>
      </p:grpSpPr>
      <p:pic>
        <p:nvPicPr>
          <p:cNvPr id="2" name="Picture 1" descr="Shape, background pattern&#10;&#10;Description automatically generated">
            <a:extLst>
              <a:ext uri="{FF2B5EF4-FFF2-40B4-BE49-F238E27FC236}">
                <a16:creationId xmlns:a16="http://schemas.microsoft.com/office/drawing/2014/main" id="{AFB43926-2275-4E6C-A530-823ECECAAA03}"/>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952243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DarkBlue">
    <p:bg>
      <p:bgRef idx="1001">
        <a:schemeClr val="bg1"/>
      </p:bgRef>
    </p:bg>
    <p:spTree>
      <p:nvGrpSpPr>
        <p:cNvPr id="1" name=""/>
        <p:cNvGrpSpPr/>
        <p:nvPr/>
      </p:nvGrpSpPr>
      <p:grpSpPr>
        <a:xfrm>
          <a:off x="0" y="0"/>
          <a:ext cx="0" cy="0"/>
          <a:chOff x="0" y="0"/>
          <a:chExt cx="0" cy="0"/>
        </a:xfrm>
      </p:grpSpPr>
      <p:sp>
        <p:nvSpPr>
          <p:cNvPr id="7" name="Grey Background">
            <a:extLst>
              <a:ext uri="{FF2B5EF4-FFF2-40B4-BE49-F238E27FC236}">
                <a16:creationId xmlns:a16="http://schemas.microsoft.com/office/drawing/2014/main" id="{1566FA70-9627-F447-BE92-28D9F90029D1}"/>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90" name="Map PNG" descr="A close up of a web coral&#10;&#10;Description automatically generated">
            <a:extLst>
              <a:ext uri="{FF2B5EF4-FFF2-40B4-BE49-F238E27FC236}">
                <a16:creationId xmlns:a16="http://schemas.microsoft.com/office/drawing/2014/main" id="{A228A4E5-2056-544E-997C-225C6DC09338}"/>
              </a:ext>
            </a:extLst>
          </p:cNvPr>
          <p:cNvPicPr>
            <a:picLocks noChangeAspect="1"/>
          </p:cNvPicPr>
          <p:nvPr userDrawn="1"/>
        </p:nvPicPr>
        <p:blipFill rotWithShape="1">
          <a:blip r:embed="rId2">
            <a:biLevel thresh="50000"/>
          </a:blip>
          <a:srcRect l="14876" t="4038" r="496" b="16479"/>
          <a:stretch/>
        </p:blipFill>
        <p:spPr>
          <a:xfrm>
            <a:off x="-194734" y="-115944"/>
            <a:ext cx="12581468" cy="7089889"/>
          </a:xfrm>
          <a:prstGeom prst="rect">
            <a:avLst/>
          </a:prstGeom>
        </p:spPr>
      </p:pic>
      <p:sp>
        <p:nvSpPr>
          <p:cNvPr id="84" name="Dark Gradient Triangle">
            <a:extLst>
              <a:ext uri="{FF2B5EF4-FFF2-40B4-BE49-F238E27FC236}">
                <a16:creationId xmlns:a16="http://schemas.microsoft.com/office/drawing/2014/main" id="{EF6C6AA5-C91B-C644-8E90-B1D63A7B443F}"/>
              </a:ext>
            </a:extLst>
          </p:cNvPr>
          <p:cNvSpPr/>
          <p:nvPr userDrawn="1"/>
        </p:nvSpPr>
        <p:spPr>
          <a:xfrm rot="16200000" flipH="1">
            <a:off x="5530612" y="237541"/>
            <a:ext cx="2733502" cy="10673479"/>
          </a:xfrm>
          <a:prstGeom prst="triangle">
            <a:avLst>
              <a:gd name="adj" fmla="val 100000"/>
            </a:avLst>
          </a:prstGeom>
          <a:gradFill flip="none" rotWithShape="1">
            <a:gsLst>
              <a:gs pos="4000">
                <a:srgbClr val="001C22">
                  <a:alpha val="88000"/>
                </a:srgbClr>
              </a:gs>
              <a:gs pos="100000">
                <a:schemeClr val="accent1">
                  <a:lumMod val="75000"/>
                  <a:alpha val="6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Title Placeholder">
            <a:extLst>
              <a:ext uri="{FF2B5EF4-FFF2-40B4-BE49-F238E27FC236}">
                <a16:creationId xmlns:a16="http://schemas.microsoft.com/office/drawing/2014/main" id="{45702CBB-5017-C849-9D74-D8AD73ED9894}"/>
              </a:ext>
            </a:extLst>
          </p:cNvPr>
          <p:cNvSpPr>
            <a:spLocks noGrp="1"/>
          </p:cNvSpPr>
          <p:nvPr>
            <p:ph type="title" hasCustomPrompt="1"/>
          </p:nvPr>
        </p:nvSpPr>
        <p:spPr>
          <a:xfrm>
            <a:off x="2013936" y="2795732"/>
            <a:ext cx="7359073" cy="1249483"/>
          </a:xfrm>
          <a:prstGeom prst="rect">
            <a:avLst/>
          </a:prstGeom>
        </p:spPr>
        <p:txBody>
          <a:bodyPr>
            <a:normAutofit/>
          </a:bodyPr>
          <a:lstStyle>
            <a:lvl1pPr>
              <a:defRPr sz="4000" b="1" i="0" spc="300">
                <a:latin typeface="Arial" panose="020B0604020202020204" pitchFamily="34" charset="0"/>
                <a:cs typeface="Arial" panose="020B0604020202020204" pitchFamily="34" charset="0"/>
              </a:defRPr>
            </a:lvl1pPr>
          </a:lstStyle>
          <a:p>
            <a:r>
              <a:rPr lang="en-US"/>
              <a:t>CLICK TO EDIT MASTER TITLE STYLE</a:t>
            </a:r>
          </a:p>
        </p:txBody>
      </p:sp>
      <p:sp>
        <p:nvSpPr>
          <p:cNvPr id="88" name="Subtitle Placeholder">
            <a:extLst>
              <a:ext uri="{FF2B5EF4-FFF2-40B4-BE49-F238E27FC236}">
                <a16:creationId xmlns:a16="http://schemas.microsoft.com/office/drawing/2014/main" id="{E48B95A0-EBD1-B44F-9712-D5F4F3CB20E6}"/>
              </a:ext>
            </a:extLst>
          </p:cNvPr>
          <p:cNvSpPr>
            <a:spLocks noGrp="1"/>
          </p:cNvSpPr>
          <p:nvPr>
            <p:ph type="body" sz="quarter" idx="10" hasCustomPrompt="1"/>
          </p:nvPr>
        </p:nvSpPr>
        <p:spPr>
          <a:xfrm>
            <a:off x="2028093" y="4188287"/>
            <a:ext cx="5249863" cy="377842"/>
          </a:xfrm>
          <a:prstGeom prst="rect">
            <a:avLst/>
          </a:prstGeom>
        </p:spPr>
        <p:txBody>
          <a:bodyPr>
            <a:normAutofit/>
          </a:bodyPr>
          <a:lstStyle>
            <a:lvl1pPr marL="0" indent="0">
              <a:buNone/>
              <a:defRPr sz="2000" b="0" i="0" spc="300">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4045345348"/>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ivider Slide Blue">
    <p:spTree>
      <p:nvGrpSpPr>
        <p:cNvPr id="1" name=""/>
        <p:cNvGrpSpPr/>
        <p:nvPr/>
      </p:nvGrpSpPr>
      <p:grpSpPr>
        <a:xfrm>
          <a:off x="0" y="0"/>
          <a:ext cx="0" cy="0"/>
          <a:chOff x="0" y="0"/>
          <a:chExt cx="0" cy="0"/>
        </a:xfrm>
      </p:grpSpPr>
      <p:pic>
        <p:nvPicPr>
          <p:cNvPr id="5" name="Image Background" descr="A picture containing rock, snow, sitting, covered&#10;&#10;Description automatically generated">
            <a:extLst>
              <a:ext uri="{FF2B5EF4-FFF2-40B4-BE49-F238E27FC236}">
                <a16:creationId xmlns:a16="http://schemas.microsoft.com/office/drawing/2014/main" id="{4FCED535-D2DF-2C42-95A9-C207261D98BE}"/>
              </a:ext>
            </a:extLst>
          </p:cNvPr>
          <p:cNvPicPr>
            <a:picLocks noChangeAspect="1"/>
          </p:cNvPicPr>
          <p:nvPr userDrawn="1"/>
        </p:nvPicPr>
        <p:blipFill rotWithShape="1">
          <a:blip r:embed="rId2"/>
          <a:srcRect b="15157"/>
          <a:stretch/>
        </p:blipFill>
        <p:spPr>
          <a:xfrm>
            <a:off x="-13189" y="-23781"/>
            <a:ext cx="12218379" cy="6905562"/>
          </a:xfrm>
          <a:prstGeom prst="rect">
            <a:avLst/>
          </a:prstGeom>
        </p:spPr>
      </p:pic>
      <p:sp>
        <p:nvSpPr>
          <p:cNvPr id="8" name="White Shadow">
            <a:extLst>
              <a:ext uri="{FF2B5EF4-FFF2-40B4-BE49-F238E27FC236}">
                <a16:creationId xmlns:a16="http://schemas.microsoft.com/office/drawing/2014/main" id="{4E855FFC-E230-6D46-B4A7-4F23D0999203}"/>
              </a:ext>
            </a:extLst>
          </p:cNvPr>
          <p:cNvSpPr/>
          <p:nvPr userDrawn="1"/>
        </p:nvSpPr>
        <p:spPr>
          <a:xfrm flipH="1" flipV="1">
            <a:off x="8243297" y="-16327"/>
            <a:ext cx="2405946" cy="6890654"/>
          </a:xfrm>
          <a:custGeom>
            <a:avLst/>
            <a:gdLst>
              <a:gd name="connsiteX0" fmla="*/ 466997 w 1676247"/>
              <a:gd name="connsiteY0" fmla="*/ 6858001 h 6858001"/>
              <a:gd name="connsiteX1" fmla="*/ 0 w 1676247"/>
              <a:gd name="connsiteY1" fmla="*/ 6858001 h 6858001"/>
              <a:gd name="connsiteX2" fmla="*/ 1209250 w 1676247"/>
              <a:gd name="connsiteY2" fmla="*/ 4 h 6858001"/>
              <a:gd name="connsiteX3" fmla="*/ 1097818 w 1676247"/>
              <a:gd name="connsiteY3" fmla="*/ 4 h 6858001"/>
              <a:gd name="connsiteX4" fmla="*/ 1097819 w 1676247"/>
              <a:gd name="connsiteY4" fmla="*/ 0 h 6858001"/>
              <a:gd name="connsiteX5" fmla="*/ 1564816 w 1676247"/>
              <a:gd name="connsiteY5" fmla="*/ 0 h 6858001"/>
              <a:gd name="connsiteX6" fmla="*/ 1564815 w 1676247"/>
              <a:gd name="connsiteY6" fmla="*/ 4 h 6858001"/>
              <a:gd name="connsiteX7" fmla="*/ 1676247 w 1676247"/>
              <a:gd name="connsiteY7" fmla="*/ 4 h 6858001"/>
              <a:gd name="connsiteX0" fmla="*/ 466997 w 1676247"/>
              <a:gd name="connsiteY0" fmla="*/ 6874325 h 6874325"/>
              <a:gd name="connsiteX1" fmla="*/ 0 w 1676247"/>
              <a:gd name="connsiteY1" fmla="*/ 6874325 h 6874325"/>
              <a:gd name="connsiteX2" fmla="*/ 1372536 w 1676247"/>
              <a:gd name="connsiteY2" fmla="*/ 0 h 6874325"/>
              <a:gd name="connsiteX3" fmla="*/ 1097818 w 1676247"/>
              <a:gd name="connsiteY3" fmla="*/ 16328 h 6874325"/>
              <a:gd name="connsiteX4" fmla="*/ 1097819 w 1676247"/>
              <a:gd name="connsiteY4" fmla="*/ 16324 h 6874325"/>
              <a:gd name="connsiteX5" fmla="*/ 1564816 w 1676247"/>
              <a:gd name="connsiteY5" fmla="*/ 16324 h 6874325"/>
              <a:gd name="connsiteX6" fmla="*/ 1564815 w 1676247"/>
              <a:gd name="connsiteY6" fmla="*/ 16328 h 6874325"/>
              <a:gd name="connsiteX7" fmla="*/ 1676247 w 1676247"/>
              <a:gd name="connsiteY7" fmla="*/ 16328 h 6874325"/>
              <a:gd name="connsiteX8" fmla="*/ 466997 w 1676247"/>
              <a:gd name="connsiteY8" fmla="*/ 6874325 h 6874325"/>
              <a:gd name="connsiteX0" fmla="*/ 466997 w 2329390"/>
              <a:gd name="connsiteY0" fmla="*/ 6890654 h 6890654"/>
              <a:gd name="connsiteX1" fmla="*/ 0 w 2329390"/>
              <a:gd name="connsiteY1" fmla="*/ 6890654 h 6890654"/>
              <a:gd name="connsiteX2" fmla="*/ 1372536 w 2329390"/>
              <a:gd name="connsiteY2" fmla="*/ 16329 h 6890654"/>
              <a:gd name="connsiteX3" fmla="*/ 1097818 w 2329390"/>
              <a:gd name="connsiteY3" fmla="*/ 32657 h 6890654"/>
              <a:gd name="connsiteX4" fmla="*/ 1097819 w 2329390"/>
              <a:gd name="connsiteY4" fmla="*/ 32653 h 6890654"/>
              <a:gd name="connsiteX5" fmla="*/ 1564816 w 2329390"/>
              <a:gd name="connsiteY5" fmla="*/ 32653 h 6890654"/>
              <a:gd name="connsiteX6" fmla="*/ 1564815 w 2329390"/>
              <a:gd name="connsiteY6" fmla="*/ 32657 h 6890654"/>
              <a:gd name="connsiteX7" fmla="*/ 2329390 w 2329390"/>
              <a:gd name="connsiteY7" fmla="*/ 0 h 6890654"/>
              <a:gd name="connsiteX8" fmla="*/ 466997 w 2329390"/>
              <a:gd name="connsiteY8" fmla="*/ 6890654 h 6890654"/>
              <a:gd name="connsiteX0" fmla="*/ 466997 w 2329390"/>
              <a:gd name="connsiteY0" fmla="*/ 6890655 h 6890655"/>
              <a:gd name="connsiteX1" fmla="*/ 0 w 2329390"/>
              <a:gd name="connsiteY1" fmla="*/ 6890655 h 6890655"/>
              <a:gd name="connsiteX2" fmla="*/ 1372536 w 2329390"/>
              <a:gd name="connsiteY2" fmla="*/ 16330 h 6890655"/>
              <a:gd name="connsiteX3" fmla="*/ 1097818 w 2329390"/>
              <a:gd name="connsiteY3" fmla="*/ 32658 h 6890655"/>
              <a:gd name="connsiteX4" fmla="*/ 1097819 w 2329390"/>
              <a:gd name="connsiteY4" fmla="*/ 32654 h 6890655"/>
              <a:gd name="connsiteX5" fmla="*/ 1564816 w 2329390"/>
              <a:gd name="connsiteY5" fmla="*/ 32654 h 6890655"/>
              <a:gd name="connsiteX6" fmla="*/ 2005687 w 2329390"/>
              <a:gd name="connsiteY6" fmla="*/ 0 h 6890655"/>
              <a:gd name="connsiteX7" fmla="*/ 2329390 w 2329390"/>
              <a:gd name="connsiteY7" fmla="*/ 1 h 6890655"/>
              <a:gd name="connsiteX8" fmla="*/ 466997 w 2329390"/>
              <a:gd name="connsiteY8" fmla="*/ 6890655 h 6890655"/>
              <a:gd name="connsiteX0" fmla="*/ 466997 w 2358137"/>
              <a:gd name="connsiteY0" fmla="*/ 7391501 h 7391501"/>
              <a:gd name="connsiteX1" fmla="*/ 0 w 2358137"/>
              <a:gd name="connsiteY1" fmla="*/ 7391501 h 7391501"/>
              <a:gd name="connsiteX2" fmla="*/ 1372536 w 2358137"/>
              <a:gd name="connsiteY2" fmla="*/ 517176 h 7391501"/>
              <a:gd name="connsiteX3" fmla="*/ 1097818 w 2358137"/>
              <a:gd name="connsiteY3" fmla="*/ 533504 h 7391501"/>
              <a:gd name="connsiteX4" fmla="*/ 1097819 w 2358137"/>
              <a:gd name="connsiteY4" fmla="*/ 533500 h 7391501"/>
              <a:gd name="connsiteX5" fmla="*/ 1564816 w 2358137"/>
              <a:gd name="connsiteY5" fmla="*/ 533500 h 7391501"/>
              <a:gd name="connsiteX6" fmla="*/ 2329390 w 2358137"/>
              <a:gd name="connsiteY6" fmla="*/ 500847 h 7391501"/>
              <a:gd name="connsiteX7" fmla="*/ 466997 w 2358137"/>
              <a:gd name="connsiteY7" fmla="*/ 7391501 h 7391501"/>
              <a:gd name="connsiteX0" fmla="*/ 466997 w 2329390"/>
              <a:gd name="connsiteY0" fmla="*/ 6890654 h 6890654"/>
              <a:gd name="connsiteX1" fmla="*/ 0 w 2329390"/>
              <a:gd name="connsiteY1" fmla="*/ 6890654 h 6890654"/>
              <a:gd name="connsiteX2" fmla="*/ 1372536 w 2329390"/>
              <a:gd name="connsiteY2" fmla="*/ 16329 h 6890654"/>
              <a:gd name="connsiteX3" fmla="*/ 1097818 w 2329390"/>
              <a:gd name="connsiteY3" fmla="*/ 32657 h 6890654"/>
              <a:gd name="connsiteX4" fmla="*/ 1097819 w 2329390"/>
              <a:gd name="connsiteY4" fmla="*/ 32653 h 6890654"/>
              <a:gd name="connsiteX5" fmla="*/ 2329390 w 2329390"/>
              <a:gd name="connsiteY5" fmla="*/ 0 h 6890654"/>
              <a:gd name="connsiteX6" fmla="*/ 466997 w 2329390"/>
              <a:gd name="connsiteY6" fmla="*/ 6890654 h 6890654"/>
              <a:gd name="connsiteX0" fmla="*/ 466997 w 2329390"/>
              <a:gd name="connsiteY0" fmla="*/ 6890654 h 6890654"/>
              <a:gd name="connsiteX1" fmla="*/ 0 w 2329390"/>
              <a:gd name="connsiteY1" fmla="*/ 6890654 h 6890654"/>
              <a:gd name="connsiteX2" fmla="*/ 1097818 w 2329390"/>
              <a:gd name="connsiteY2" fmla="*/ 32657 h 6890654"/>
              <a:gd name="connsiteX3" fmla="*/ 1097819 w 2329390"/>
              <a:gd name="connsiteY3" fmla="*/ 32653 h 6890654"/>
              <a:gd name="connsiteX4" fmla="*/ 2329390 w 2329390"/>
              <a:gd name="connsiteY4" fmla="*/ 0 h 6890654"/>
              <a:gd name="connsiteX5" fmla="*/ 466997 w 2329390"/>
              <a:gd name="connsiteY5" fmla="*/ 6890654 h 6890654"/>
              <a:gd name="connsiteX0" fmla="*/ 466997 w 2329390"/>
              <a:gd name="connsiteY0" fmla="*/ 7053944 h 7053944"/>
              <a:gd name="connsiteX1" fmla="*/ 0 w 2329390"/>
              <a:gd name="connsiteY1" fmla="*/ 7053944 h 7053944"/>
              <a:gd name="connsiteX2" fmla="*/ 1097818 w 2329390"/>
              <a:gd name="connsiteY2" fmla="*/ 195947 h 7053944"/>
              <a:gd name="connsiteX3" fmla="*/ 1489704 w 2329390"/>
              <a:gd name="connsiteY3" fmla="*/ 0 h 7053944"/>
              <a:gd name="connsiteX4" fmla="*/ 2329390 w 2329390"/>
              <a:gd name="connsiteY4" fmla="*/ 163290 h 7053944"/>
              <a:gd name="connsiteX5" fmla="*/ 466997 w 2329390"/>
              <a:gd name="connsiteY5" fmla="*/ 7053944 h 7053944"/>
              <a:gd name="connsiteX0" fmla="*/ 466997 w 2337471"/>
              <a:gd name="connsiteY0" fmla="*/ 7733762 h 7733762"/>
              <a:gd name="connsiteX1" fmla="*/ 0 w 2337471"/>
              <a:gd name="connsiteY1" fmla="*/ 7733762 h 7733762"/>
              <a:gd name="connsiteX2" fmla="*/ 1097818 w 2337471"/>
              <a:gd name="connsiteY2" fmla="*/ 875765 h 7733762"/>
              <a:gd name="connsiteX3" fmla="*/ 2329390 w 2337471"/>
              <a:gd name="connsiteY3" fmla="*/ 843108 h 7733762"/>
              <a:gd name="connsiteX4" fmla="*/ 466997 w 2337471"/>
              <a:gd name="connsiteY4" fmla="*/ 7733762 h 7733762"/>
              <a:gd name="connsiteX0" fmla="*/ 466997 w 2339496"/>
              <a:gd name="connsiteY0" fmla="*/ 7402292 h 7402292"/>
              <a:gd name="connsiteX1" fmla="*/ 0 w 2339496"/>
              <a:gd name="connsiteY1" fmla="*/ 7402292 h 7402292"/>
              <a:gd name="connsiteX2" fmla="*/ 1097818 w 2339496"/>
              <a:gd name="connsiteY2" fmla="*/ 544295 h 7402292"/>
              <a:gd name="connsiteX3" fmla="*/ 2329390 w 2339496"/>
              <a:gd name="connsiteY3" fmla="*/ 511638 h 7402292"/>
              <a:gd name="connsiteX4" fmla="*/ 466997 w 2339496"/>
              <a:gd name="connsiteY4" fmla="*/ 7402292 h 7402292"/>
              <a:gd name="connsiteX0" fmla="*/ 466997 w 2329390"/>
              <a:gd name="connsiteY0" fmla="*/ 6890654 h 6890654"/>
              <a:gd name="connsiteX1" fmla="*/ 0 w 2329390"/>
              <a:gd name="connsiteY1" fmla="*/ 6890654 h 6890654"/>
              <a:gd name="connsiteX2" fmla="*/ 1097818 w 2329390"/>
              <a:gd name="connsiteY2" fmla="*/ 32657 h 6890654"/>
              <a:gd name="connsiteX3" fmla="*/ 2329390 w 2329390"/>
              <a:gd name="connsiteY3" fmla="*/ 0 h 6890654"/>
              <a:gd name="connsiteX4" fmla="*/ 466997 w 2329390"/>
              <a:gd name="connsiteY4" fmla="*/ 6890654 h 6890654"/>
              <a:gd name="connsiteX0" fmla="*/ 466997 w 2329390"/>
              <a:gd name="connsiteY0" fmla="*/ 6952646 h 6952646"/>
              <a:gd name="connsiteX1" fmla="*/ 0 w 2329390"/>
              <a:gd name="connsiteY1" fmla="*/ 6952646 h 6952646"/>
              <a:gd name="connsiteX2" fmla="*/ 1832603 w 2329390"/>
              <a:gd name="connsiteY2" fmla="*/ 13006 h 6952646"/>
              <a:gd name="connsiteX3" fmla="*/ 2329390 w 2329390"/>
              <a:gd name="connsiteY3" fmla="*/ 61992 h 6952646"/>
              <a:gd name="connsiteX4" fmla="*/ 466997 w 2329390"/>
              <a:gd name="connsiteY4" fmla="*/ 6952646 h 6952646"/>
              <a:gd name="connsiteX0" fmla="*/ 466997 w 2380190"/>
              <a:gd name="connsiteY0" fmla="*/ 6952646 h 6952646"/>
              <a:gd name="connsiteX1" fmla="*/ 0 w 2380190"/>
              <a:gd name="connsiteY1" fmla="*/ 6952646 h 6952646"/>
              <a:gd name="connsiteX2" fmla="*/ 1832603 w 2380190"/>
              <a:gd name="connsiteY2" fmla="*/ 13006 h 6952646"/>
              <a:gd name="connsiteX3" fmla="*/ 2380190 w 2380190"/>
              <a:gd name="connsiteY3" fmla="*/ 61992 h 6952646"/>
              <a:gd name="connsiteX4" fmla="*/ 466997 w 2380190"/>
              <a:gd name="connsiteY4" fmla="*/ 6952646 h 6952646"/>
              <a:gd name="connsiteX0" fmla="*/ 466997 w 2380190"/>
              <a:gd name="connsiteY0" fmla="*/ 6907498 h 6907498"/>
              <a:gd name="connsiteX1" fmla="*/ 0 w 2380190"/>
              <a:gd name="connsiteY1" fmla="*/ 6907498 h 6907498"/>
              <a:gd name="connsiteX2" fmla="*/ 1832603 w 2380190"/>
              <a:gd name="connsiteY2" fmla="*/ 18658 h 6907498"/>
              <a:gd name="connsiteX3" fmla="*/ 2380190 w 2380190"/>
              <a:gd name="connsiteY3" fmla="*/ 16844 h 6907498"/>
              <a:gd name="connsiteX4" fmla="*/ 466997 w 2380190"/>
              <a:gd name="connsiteY4" fmla="*/ 6907498 h 6907498"/>
              <a:gd name="connsiteX0" fmla="*/ 466997 w 2380190"/>
              <a:gd name="connsiteY0" fmla="*/ 6911923 h 6911923"/>
              <a:gd name="connsiteX1" fmla="*/ 0 w 2380190"/>
              <a:gd name="connsiteY1" fmla="*/ 6911923 h 6911923"/>
              <a:gd name="connsiteX2" fmla="*/ 1832603 w 2380190"/>
              <a:gd name="connsiteY2" fmla="*/ 23083 h 6911923"/>
              <a:gd name="connsiteX3" fmla="*/ 2380190 w 2380190"/>
              <a:gd name="connsiteY3" fmla="*/ 21269 h 6911923"/>
              <a:gd name="connsiteX4" fmla="*/ 466997 w 2380190"/>
              <a:gd name="connsiteY4" fmla="*/ 6911923 h 6911923"/>
              <a:gd name="connsiteX0" fmla="*/ 466997 w 2380190"/>
              <a:gd name="connsiteY0" fmla="*/ 6890654 h 6890654"/>
              <a:gd name="connsiteX1" fmla="*/ 0 w 2380190"/>
              <a:gd name="connsiteY1" fmla="*/ 6890654 h 6890654"/>
              <a:gd name="connsiteX2" fmla="*/ 1832603 w 2380190"/>
              <a:gd name="connsiteY2" fmla="*/ 1814 h 6890654"/>
              <a:gd name="connsiteX3" fmla="*/ 2380190 w 2380190"/>
              <a:gd name="connsiteY3" fmla="*/ 0 h 6890654"/>
              <a:gd name="connsiteX4" fmla="*/ 466997 w 2380190"/>
              <a:gd name="connsiteY4" fmla="*/ 6890654 h 6890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0190" h="6890654">
                <a:moveTo>
                  <a:pt x="466997" y="6890654"/>
                </a:moveTo>
                <a:lnTo>
                  <a:pt x="0" y="6890654"/>
                </a:lnTo>
                <a:lnTo>
                  <a:pt x="1832603" y="1814"/>
                </a:lnTo>
                <a:cubicBezTo>
                  <a:pt x="2441572" y="-1814"/>
                  <a:pt x="2085579" y="7257"/>
                  <a:pt x="2380190" y="0"/>
                </a:cubicBezTo>
                <a:lnTo>
                  <a:pt x="466997" y="6890654"/>
                </a:lnTo>
                <a:close/>
              </a:path>
            </a:pathLst>
          </a:cu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Blue Gradient Angle">
            <a:extLst>
              <a:ext uri="{FF2B5EF4-FFF2-40B4-BE49-F238E27FC236}">
                <a16:creationId xmlns:a16="http://schemas.microsoft.com/office/drawing/2014/main" id="{078D67E2-8EBF-C74D-8223-9D684D7F4B58}"/>
              </a:ext>
            </a:extLst>
          </p:cNvPr>
          <p:cNvSpPr/>
          <p:nvPr userDrawn="1"/>
        </p:nvSpPr>
        <p:spPr>
          <a:xfrm>
            <a:off x="8536032" y="-23781"/>
            <a:ext cx="3684104" cy="6905562"/>
          </a:xfrm>
          <a:custGeom>
            <a:avLst/>
            <a:gdLst>
              <a:gd name="connsiteX0" fmla="*/ 0 w 6096000"/>
              <a:gd name="connsiteY0" fmla="*/ 1552648 h 3105295"/>
              <a:gd name="connsiteX1" fmla="*/ 3048000 w 6096000"/>
              <a:gd name="connsiteY1" fmla="*/ 0 h 3105295"/>
              <a:gd name="connsiteX2" fmla="*/ 6096000 w 6096000"/>
              <a:gd name="connsiteY2" fmla="*/ 0 h 3105295"/>
              <a:gd name="connsiteX3" fmla="*/ 0 w 6096000"/>
              <a:gd name="connsiteY3" fmla="*/ 3105295 h 3105295"/>
              <a:gd name="connsiteX4" fmla="*/ 0 w 6096000"/>
              <a:gd name="connsiteY4" fmla="*/ 1552648 h 3105295"/>
              <a:gd name="connsiteX0" fmla="*/ 0 w 6071286"/>
              <a:gd name="connsiteY0" fmla="*/ 1552648 h 3138616"/>
              <a:gd name="connsiteX1" fmla="*/ 3048000 w 6071286"/>
              <a:gd name="connsiteY1" fmla="*/ 0 h 3138616"/>
              <a:gd name="connsiteX2" fmla="*/ 6071286 w 6071286"/>
              <a:gd name="connsiteY2" fmla="*/ 3138616 h 3138616"/>
              <a:gd name="connsiteX3" fmla="*/ 0 w 6071286"/>
              <a:gd name="connsiteY3" fmla="*/ 3105295 h 3138616"/>
              <a:gd name="connsiteX4" fmla="*/ 0 w 6071286"/>
              <a:gd name="connsiteY4" fmla="*/ 1552648 h 3138616"/>
              <a:gd name="connsiteX0" fmla="*/ 0 w 6071286"/>
              <a:gd name="connsiteY0" fmla="*/ 1552648 h 3138616"/>
              <a:gd name="connsiteX1" fmla="*/ 3048000 w 6071286"/>
              <a:gd name="connsiteY1" fmla="*/ 0 h 3138616"/>
              <a:gd name="connsiteX2" fmla="*/ 3616411 w 6071286"/>
              <a:gd name="connsiteY2" fmla="*/ 644424 h 3138616"/>
              <a:gd name="connsiteX3" fmla="*/ 6071286 w 6071286"/>
              <a:gd name="connsiteY3" fmla="*/ 3138616 h 3138616"/>
              <a:gd name="connsiteX4" fmla="*/ 0 w 6071286"/>
              <a:gd name="connsiteY4" fmla="*/ 3105295 h 3138616"/>
              <a:gd name="connsiteX5" fmla="*/ 0 w 6071286"/>
              <a:gd name="connsiteY5" fmla="*/ 1552648 h 3138616"/>
              <a:gd name="connsiteX0" fmla="*/ 0 w 6071286"/>
              <a:gd name="connsiteY0" fmla="*/ 1624916 h 3210884"/>
              <a:gd name="connsiteX1" fmla="*/ 3048000 w 6071286"/>
              <a:gd name="connsiteY1" fmla="*/ 72268 h 3210884"/>
              <a:gd name="connsiteX2" fmla="*/ 6063049 w 6071286"/>
              <a:gd name="connsiteY2" fmla="*/ 0 h 3210884"/>
              <a:gd name="connsiteX3" fmla="*/ 6071286 w 6071286"/>
              <a:gd name="connsiteY3" fmla="*/ 3210884 h 3210884"/>
              <a:gd name="connsiteX4" fmla="*/ 0 w 6071286"/>
              <a:gd name="connsiteY4" fmla="*/ 3177563 h 3210884"/>
              <a:gd name="connsiteX5" fmla="*/ 0 w 6071286"/>
              <a:gd name="connsiteY5" fmla="*/ 1624916 h 3210884"/>
              <a:gd name="connsiteX0" fmla="*/ 494271 w 6071286"/>
              <a:gd name="connsiteY0" fmla="*/ 2440462 h 3210884"/>
              <a:gd name="connsiteX1" fmla="*/ 3048000 w 6071286"/>
              <a:gd name="connsiteY1" fmla="*/ 72268 h 3210884"/>
              <a:gd name="connsiteX2" fmla="*/ 6063049 w 6071286"/>
              <a:gd name="connsiteY2" fmla="*/ 0 h 3210884"/>
              <a:gd name="connsiteX3" fmla="*/ 6071286 w 6071286"/>
              <a:gd name="connsiteY3" fmla="*/ 3210884 h 3210884"/>
              <a:gd name="connsiteX4" fmla="*/ 0 w 6071286"/>
              <a:gd name="connsiteY4" fmla="*/ 3177563 h 3210884"/>
              <a:gd name="connsiteX5" fmla="*/ 494271 w 6071286"/>
              <a:gd name="connsiteY5" fmla="*/ 2440462 h 3210884"/>
              <a:gd name="connsiteX0" fmla="*/ 0 w 6071286"/>
              <a:gd name="connsiteY0" fmla="*/ 3177563 h 3210884"/>
              <a:gd name="connsiteX1" fmla="*/ 3048000 w 6071286"/>
              <a:gd name="connsiteY1" fmla="*/ 72268 h 3210884"/>
              <a:gd name="connsiteX2" fmla="*/ 6063049 w 6071286"/>
              <a:gd name="connsiteY2" fmla="*/ 0 h 3210884"/>
              <a:gd name="connsiteX3" fmla="*/ 6071286 w 6071286"/>
              <a:gd name="connsiteY3" fmla="*/ 3210884 h 3210884"/>
              <a:gd name="connsiteX4" fmla="*/ 0 w 6071286"/>
              <a:gd name="connsiteY4" fmla="*/ 3177563 h 3210884"/>
              <a:gd name="connsiteX0" fmla="*/ 0 w 6071286"/>
              <a:gd name="connsiteY0" fmla="*/ 3188234 h 3221555"/>
              <a:gd name="connsiteX1" fmla="*/ 2999874 w 6071286"/>
              <a:gd name="connsiteY1" fmla="*/ 0 h 3221555"/>
              <a:gd name="connsiteX2" fmla="*/ 6063049 w 6071286"/>
              <a:gd name="connsiteY2" fmla="*/ 10671 h 3221555"/>
              <a:gd name="connsiteX3" fmla="*/ 6071286 w 6071286"/>
              <a:gd name="connsiteY3" fmla="*/ 3221555 h 3221555"/>
              <a:gd name="connsiteX4" fmla="*/ 0 w 6071286"/>
              <a:gd name="connsiteY4" fmla="*/ 3188234 h 3221555"/>
              <a:gd name="connsiteX0" fmla="*/ 0 w 6071286"/>
              <a:gd name="connsiteY0" fmla="*/ 3188234 h 3221555"/>
              <a:gd name="connsiteX1" fmla="*/ 2999874 w 6071286"/>
              <a:gd name="connsiteY1" fmla="*/ 0 h 3221555"/>
              <a:gd name="connsiteX2" fmla="*/ 6063049 w 6071286"/>
              <a:gd name="connsiteY2" fmla="*/ 10671 h 3221555"/>
              <a:gd name="connsiteX3" fmla="*/ 6071286 w 6071286"/>
              <a:gd name="connsiteY3" fmla="*/ 3221555 h 3221555"/>
              <a:gd name="connsiteX4" fmla="*/ 0 w 6071286"/>
              <a:gd name="connsiteY4" fmla="*/ 3188234 h 3221555"/>
              <a:gd name="connsiteX0" fmla="*/ 0 w 6094885"/>
              <a:gd name="connsiteY0" fmla="*/ 3188234 h 3221555"/>
              <a:gd name="connsiteX1" fmla="*/ 2999874 w 6094885"/>
              <a:gd name="connsiteY1" fmla="*/ 0 h 3221555"/>
              <a:gd name="connsiteX2" fmla="*/ 6094701 w 6094885"/>
              <a:gd name="connsiteY2" fmla="*/ 10671 h 3221555"/>
              <a:gd name="connsiteX3" fmla="*/ 6071286 w 6094885"/>
              <a:gd name="connsiteY3" fmla="*/ 3221555 h 3221555"/>
              <a:gd name="connsiteX4" fmla="*/ 0 w 6094885"/>
              <a:gd name="connsiteY4" fmla="*/ 3188234 h 3221555"/>
              <a:gd name="connsiteX0" fmla="*/ 0 w 6095532"/>
              <a:gd name="connsiteY0" fmla="*/ 3188234 h 3221555"/>
              <a:gd name="connsiteX1" fmla="*/ 2999874 w 6095532"/>
              <a:gd name="connsiteY1" fmla="*/ 0 h 3221555"/>
              <a:gd name="connsiteX2" fmla="*/ 6094701 w 6095532"/>
              <a:gd name="connsiteY2" fmla="*/ 10671 h 3221555"/>
              <a:gd name="connsiteX3" fmla="*/ 6095025 w 6095532"/>
              <a:gd name="connsiteY3" fmla="*/ 3221555 h 3221555"/>
              <a:gd name="connsiteX4" fmla="*/ 0 w 6095532"/>
              <a:gd name="connsiteY4" fmla="*/ 3188234 h 3221555"/>
              <a:gd name="connsiteX0" fmla="*/ 0 w 6110171"/>
              <a:gd name="connsiteY0" fmla="*/ 3209411 h 3221555"/>
              <a:gd name="connsiteX1" fmla="*/ 3014513 w 6110171"/>
              <a:gd name="connsiteY1" fmla="*/ 0 h 3221555"/>
              <a:gd name="connsiteX2" fmla="*/ 6109340 w 6110171"/>
              <a:gd name="connsiteY2" fmla="*/ 10671 h 3221555"/>
              <a:gd name="connsiteX3" fmla="*/ 6109664 w 6110171"/>
              <a:gd name="connsiteY3" fmla="*/ 3221555 h 3221555"/>
              <a:gd name="connsiteX4" fmla="*/ 0 w 6110171"/>
              <a:gd name="connsiteY4" fmla="*/ 3209411 h 3221555"/>
              <a:gd name="connsiteX0" fmla="*/ 0 w 6132478"/>
              <a:gd name="connsiteY0" fmla="*/ 3209411 h 3231455"/>
              <a:gd name="connsiteX1" fmla="*/ 3014513 w 6132478"/>
              <a:gd name="connsiteY1" fmla="*/ 0 h 3231455"/>
              <a:gd name="connsiteX2" fmla="*/ 6109340 w 6132478"/>
              <a:gd name="connsiteY2" fmla="*/ 10671 h 3231455"/>
              <a:gd name="connsiteX3" fmla="*/ 6132478 w 6132478"/>
              <a:gd name="connsiteY3" fmla="*/ 3231455 h 3231455"/>
              <a:gd name="connsiteX4" fmla="*/ 0 w 6132478"/>
              <a:gd name="connsiteY4" fmla="*/ 3209411 h 3231455"/>
              <a:gd name="connsiteX0" fmla="*/ 0 w 6200920"/>
              <a:gd name="connsiteY0" fmla="*/ 3229212 h 3231455"/>
              <a:gd name="connsiteX1" fmla="*/ 3082955 w 6200920"/>
              <a:gd name="connsiteY1" fmla="*/ 0 h 3231455"/>
              <a:gd name="connsiteX2" fmla="*/ 6177782 w 6200920"/>
              <a:gd name="connsiteY2" fmla="*/ 10671 h 3231455"/>
              <a:gd name="connsiteX3" fmla="*/ 6200920 w 6200920"/>
              <a:gd name="connsiteY3" fmla="*/ 3231455 h 3231455"/>
              <a:gd name="connsiteX4" fmla="*/ 0 w 6200920"/>
              <a:gd name="connsiteY4" fmla="*/ 3229212 h 3231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0920" h="3231455">
                <a:moveTo>
                  <a:pt x="0" y="3229212"/>
                </a:moveTo>
                <a:lnTo>
                  <a:pt x="3082955" y="0"/>
                </a:lnTo>
                <a:lnTo>
                  <a:pt x="6177782" y="10671"/>
                </a:lnTo>
                <a:cubicBezTo>
                  <a:pt x="6180528" y="1080966"/>
                  <a:pt x="6198174" y="2161160"/>
                  <a:pt x="6200920" y="3231455"/>
                </a:cubicBezTo>
                <a:lnTo>
                  <a:pt x="0" y="3229212"/>
                </a:lnTo>
                <a:close/>
              </a:path>
            </a:pathLst>
          </a:custGeom>
          <a:gradFill flip="none" rotWithShape="1">
            <a:gsLst>
              <a:gs pos="32000">
                <a:srgbClr val="002838">
                  <a:alpha val="83000"/>
                </a:srgbClr>
              </a:gs>
              <a:gs pos="91000">
                <a:schemeClr val="accent1">
                  <a:alpha val="82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 name="Title">
            <a:extLst>
              <a:ext uri="{FF2B5EF4-FFF2-40B4-BE49-F238E27FC236}">
                <a16:creationId xmlns:a16="http://schemas.microsoft.com/office/drawing/2014/main" id="{0225258A-31C7-694F-A706-4A5066C0E9FB}"/>
              </a:ext>
            </a:extLst>
          </p:cNvPr>
          <p:cNvSpPr>
            <a:spLocks noGrp="1"/>
          </p:cNvSpPr>
          <p:nvPr>
            <p:ph type="body" sz="quarter" idx="10" hasCustomPrompt="1"/>
          </p:nvPr>
        </p:nvSpPr>
        <p:spPr>
          <a:xfrm>
            <a:off x="618188" y="5554973"/>
            <a:ext cx="6534150" cy="646331"/>
          </a:xfrm>
        </p:spPr>
        <p:txBody>
          <a:bodyPr anchor="ctr">
            <a:normAutofit/>
          </a:bodyPr>
          <a:lstStyle>
            <a:lvl1pPr marL="0" indent="0">
              <a:buNone/>
              <a:defRPr sz="4000" b="1" i="0" spc="300">
                <a:solidFill>
                  <a:schemeClr val="bg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OPTIONAL</a:t>
            </a:r>
          </a:p>
        </p:txBody>
      </p:sp>
    </p:spTree>
    <p:extLst>
      <p:ext uri="{BB962C8B-B14F-4D97-AF65-F5344CB8AC3E}">
        <p14:creationId xmlns:p14="http://schemas.microsoft.com/office/powerpoint/2010/main" val="4268973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reaker 3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9ED70ECC-4ED9-9C4B-8556-696D58B40A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10" name="Picture Placeholder 9"/>
          <p:cNvSpPr>
            <a:spLocks noGrp="1"/>
          </p:cNvSpPr>
          <p:nvPr>
            <p:ph type="pic" sz="quarter" idx="14"/>
          </p:nvPr>
        </p:nvSpPr>
        <p:spPr>
          <a:xfrm>
            <a:off x="0" y="-7481"/>
            <a:ext cx="10007600"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7600" h="6879771">
                <a:moveTo>
                  <a:pt x="1291771" y="0"/>
                </a:moveTo>
                <a:lnTo>
                  <a:pt x="10007600" y="5450"/>
                </a:lnTo>
                <a:lnTo>
                  <a:pt x="1756229" y="6865257"/>
                </a:lnTo>
                <a:lnTo>
                  <a:pt x="0" y="6879771"/>
                </a:lnTo>
                <a:lnTo>
                  <a:pt x="0" y="3476171"/>
                </a:lnTo>
                <a:lnTo>
                  <a:pt x="1291771" y="0"/>
                </a:ln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116399335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Grey Background w Gradient Map">
    <p:bg>
      <p:bgPr>
        <a:solidFill>
          <a:schemeClr val="bg1">
            <a:lumMod val="95000"/>
          </a:schemeClr>
        </a:solidFill>
        <a:effectLst/>
      </p:bgPr>
    </p:bg>
    <p:spTree>
      <p:nvGrpSpPr>
        <p:cNvPr id="1" name=""/>
        <p:cNvGrpSpPr/>
        <p:nvPr/>
      </p:nvGrpSpPr>
      <p:grpSpPr>
        <a:xfrm>
          <a:off x="0" y="0"/>
          <a:ext cx="0" cy="0"/>
          <a:chOff x="0" y="0"/>
          <a:chExt cx="0" cy="0"/>
        </a:xfrm>
      </p:grpSpPr>
      <p:sp>
        <p:nvSpPr>
          <p:cNvPr id="7" name="BACKGROUND">
            <a:extLst>
              <a:ext uri="{FF2B5EF4-FFF2-40B4-BE49-F238E27FC236}">
                <a16:creationId xmlns:a16="http://schemas.microsoft.com/office/drawing/2014/main" id="{E227E897-FA3D-F448-96E0-36FA9C88ACBE}"/>
              </a:ext>
            </a:extLst>
          </p:cNvPr>
          <p:cNvSpPr/>
          <p:nvPr userDrawn="1"/>
        </p:nvSpPr>
        <p:spPr>
          <a:xfrm>
            <a:off x="-12695" y="0"/>
            <a:ext cx="1221739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91" name="MAP">
            <a:extLst>
              <a:ext uri="{FF2B5EF4-FFF2-40B4-BE49-F238E27FC236}">
                <a16:creationId xmlns:a16="http://schemas.microsoft.com/office/drawing/2014/main" id="{DCAF3EB9-2904-F941-B977-ACA1D1484573}"/>
              </a:ext>
            </a:extLst>
          </p:cNvPr>
          <p:cNvGrpSpPr/>
          <p:nvPr userDrawn="1"/>
        </p:nvGrpSpPr>
        <p:grpSpPr>
          <a:xfrm flipV="1">
            <a:off x="-3650548" y="-3047881"/>
            <a:ext cx="18472371" cy="11010565"/>
            <a:chOff x="0" y="-1142"/>
            <a:chExt cx="12191046" cy="7317389"/>
          </a:xfrm>
          <a:gradFill flip="none" rotWithShape="1">
            <a:gsLst>
              <a:gs pos="55000">
                <a:schemeClr val="bg2">
                  <a:alpha val="43000"/>
                </a:schemeClr>
              </a:gs>
              <a:gs pos="91000">
                <a:schemeClr val="accent1">
                  <a:alpha val="94000"/>
                </a:schemeClr>
              </a:gs>
            </a:gsLst>
            <a:lin ang="0" scaled="1"/>
            <a:tileRect/>
          </a:gradFill>
        </p:grpSpPr>
        <p:sp>
          <p:nvSpPr>
            <p:cNvPr id="92" name="Freeform: Shape 6">
              <a:extLst>
                <a:ext uri="{FF2B5EF4-FFF2-40B4-BE49-F238E27FC236}">
                  <a16:creationId xmlns:a16="http://schemas.microsoft.com/office/drawing/2014/main" id="{644665E7-E35D-544F-860F-DED1E0AAAB87}"/>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3" name="Freeform: Shape 7">
              <a:extLst>
                <a:ext uri="{FF2B5EF4-FFF2-40B4-BE49-F238E27FC236}">
                  <a16:creationId xmlns:a16="http://schemas.microsoft.com/office/drawing/2014/main" id="{5F9E05A9-8823-9043-B038-A270C6E43CE5}"/>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4" name="Freeform: Shape 86">
              <a:extLst>
                <a:ext uri="{FF2B5EF4-FFF2-40B4-BE49-F238E27FC236}">
                  <a16:creationId xmlns:a16="http://schemas.microsoft.com/office/drawing/2014/main" id="{0B61CFEF-0D32-1647-A257-71994F62466E}"/>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5" name="Freeform: Shape 87">
              <a:extLst>
                <a:ext uri="{FF2B5EF4-FFF2-40B4-BE49-F238E27FC236}">
                  <a16:creationId xmlns:a16="http://schemas.microsoft.com/office/drawing/2014/main" id="{5BCD378F-DF19-8840-8989-5A649C65CE5E}"/>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6" name="Freeform: Shape 88">
              <a:extLst>
                <a:ext uri="{FF2B5EF4-FFF2-40B4-BE49-F238E27FC236}">
                  <a16:creationId xmlns:a16="http://schemas.microsoft.com/office/drawing/2014/main" id="{F70C1330-72C1-484F-A732-CB910DE0E63D}"/>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7" name="Freeform: Shape 89">
              <a:extLst>
                <a:ext uri="{FF2B5EF4-FFF2-40B4-BE49-F238E27FC236}">
                  <a16:creationId xmlns:a16="http://schemas.microsoft.com/office/drawing/2014/main" id="{1BEFB01D-1DAE-E442-BAEB-9364C0A63D4E}"/>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5" name="Freeform: Shape 90">
              <a:extLst>
                <a:ext uri="{FF2B5EF4-FFF2-40B4-BE49-F238E27FC236}">
                  <a16:creationId xmlns:a16="http://schemas.microsoft.com/office/drawing/2014/main" id="{DB40BBD3-1881-1344-AE8D-E57461CD1A25}"/>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6" name="Freeform: Shape 91">
              <a:extLst>
                <a:ext uri="{FF2B5EF4-FFF2-40B4-BE49-F238E27FC236}">
                  <a16:creationId xmlns:a16="http://schemas.microsoft.com/office/drawing/2014/main" id="{C45948EC-8B3F-4D43-B4CD-E30AED6E8D09}"/>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7" name="Freeform: Shape 92">
              <a:extLst>
                <a:ext uri="{FF2B5EF4-FFF2-40B4-BE49-F238E27FC236}">
                  <a16:creationId xmlns:a16="http://schemas.microsoft.com/office/drawing/2014/main" id="{38AB9667-5837-A642-8B6A-58716634BEAB}"/>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8" name="Freeform: Shape 93">
              <a:extLst>
                <a:ext uri="{FF2B5EF4-FFF2-40B4-BE49-F238E27FC236}">
                  <a16:creationId xmlns:a16="http://schemas.microsoft.com/office/drawing/2014/main" id="{B1EAFA6B-1652-7348-B5D4-B0CDF4FD6480}"/>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9" name="Freeform: Shape 94">
              <a:extLst>
                <a:ext uri="{FF2B5EF4-FFF2-40B4-BE49-F238E27FC236}">
                  <a16:creationId xmlns:a16="http://schemas.microsoft.com/office/drawing/2014/main" id="{31740B30-00B3-C147-B0BD-D829FB27FDF8}"/>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0" name="Freeform: Shape 95">
              <a:extLst>
                <a:ext uri="{FF2B5EF4-FFF2-40B4-BE49-F238E27FC236}">
                  <a16:creationId xmlns:a16="http://schemas.microsoft.com/office/drawing/2014/main" id="{4C1EC672-2518-6A4A-97AF-F62919DBB017}"/>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1" name="Freeform: Shape 96">
              <a:extLst>
                <a:ext uri="{FF2B5EF4-FFF2-40B4-BE49-F238E27FC236}">
                  <a16:creationId xmlns:a16="http://schemas.microsoft.com/office/drawing/2014/main" id="{9DC1DAD5-48A1-304E-AA43-B90528D3DDDB}"/>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2" name="Freeform: Shape 97">
              <a:extLst>
                <a:ext uri="{FF2B5EF4-FFF2-40B4-BE49-F238E27FC236}">
                  <a16:creationId xmlns:a16="http://schemas.microsoft.com/office/drawing/2014/main" id="{1DD926E3-7044-DC45-88E3-D6B6AA75D75B}"/>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3" name="Freeform: Shape 98">
              <a:extLst>
                <a:ext uri="{FF2B5EF4-FFF2-40B4-BE49-F238E27FC236}">
                  <a16:creationId xmlns:a16="http://schemas.microsoft.com/office/drawing/2014/main" id="{8CF8B399-645C-B042-AA16-3BF1CE12ABE7}"/>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4" name="Freeform: Shape 99">
              <a:extLst>
                <a:ext uri="{FF2B5EF4-FFF2-40B4-BE49-F238E27FC236}">
                  <a16:creationId xmlns:a16="http://schemas.microsoft.com/office/drawing/2014/main" id="{2489D3AD-62FC-E440-B252-F6901F3D0BB5}"/>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5" name="Freeform: Shape 100">
              <a:extLst>
                <a:ext uri="{FF2B5EF4-FFF2-40B4-BE49-F238E27FC236}">
                  <a16:creationId xmlns:a16="http://schemas.microsoft.com/office/drawing/2014/main" id="{3CA63FF2-A6BF-AC40-9E2D-37D444C8EC4A}"/>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6" name="Freeform: Shape 101">
              <a:extLst>
                <a:ext uri="{FF2B5EF4-FFF2-40B4-BE49-F238E27FC236}">
                  <a16:creationId xmlns:a16="http://schemas.microsoft.com/office/drawing/2014/main" id="{2875F8DA-8CA6-2C44-8AB9-805A57638B2D}"/>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7" name="Freeform: Shape 102">
              <a:extLst>
                <a:ext uri="{FF2B5EF4-FFF2-40B4-BE49-F238E27FC236}">
                  <a16:creationId xmlns:a16="http://schemas.microsoft.com/office/drawing/2014/main" id="{26BFF3BF-88B3-ED46-BE02-EEB92DC424CF}"/>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8" name="Freeform: Shape 103">
              <a:extLst>
                <a:ext uri="{FF2B5EF4-FFF2-40B4-BE49-F238E27FC236}">
                  <a16:creationId xmlns:a16="http://schemas.microsoft.com/office/drawing/2014/main" id="{FA6D7A70-FFE0-EF47-B8C4-D0EAD2F52985}"/>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9" name="Freeform: Shape 104">
              <a:extLst>
                <a:ext uri="{FF2B5EF4-FFF2-40B4-BE49-F238E27FC236}">
                  <a16:creationId xmlns:a16="http://schemas.microsoft.com/office/drawing/2014/main" id="{E950497B-95D4-FD4B-B98C-8E243DDA049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0" name="Freeform: Shape 105">
              <a:extLst>
                <a:ext uri="{FF2B5EF4-FFF2-40B4-BE49-F238E27FC236}">
                  <a16:creationId xmlns:a16="http://schemas.microsoft.com/office/drawing/2014/main" id="{EF363013-1AC5-F94D-B682-654456029E8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1" name="Freeform: Shape 106">
              <a:extLst>
                <a:ext uri="{FF2B5EF4-FFF2-40B4-BE49-F238E27FC236}">
                  <a16:creationId xmlns:a16="http://schemas.microsoft.com/office/drawing/2014/main" id="{3FE7A17D-6A57-4146-A944-42462B22C0C5}"/>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2" name="Freeform: Shape 107">
              <a:extLst>
                <a:ext uri="{FF2B5EF4-FFF2-40B4-BE49-F238E27FC236}">
                  <a16:creationId xmlns:a16="http://schemas.microsoft.com/office/drawing/2014/main" id="{5B1E795E-3751-704D-B8BF-A159BB892EFD}"/>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3" name="Freeform: Shape 108">
              <a:extLst>
                <a:ext uri="{FF2B5EF4-FFF2-40B4-BE49-F238E27FC236}">
                  <a16:creationId xmlns:a16="http://schemas.microsoft.com/office/drawing/2014/main" id="{2FB45A42-9371-8B40-B53C-4886FA26ECD2}"/>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4" name="Freeform: Shape 109">
              <a:extLst>
                <a:ext uri="{FF2B5EF4-FFF2-40B4-BE49-F238E27FC236}">
                  <a16:creationId xmlns:a16="http://schemas.microsoft.com/office/drawing/2014/main" id="{40F2507C-9EB3-324C-AF1D-210F9073994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5" name="Freeform: Shape 110">
              <a:extLst>
                <a:ext uri="{FF2B5EF4-FFF2-40B4-BE49-F238E27FC236}">
                  <a16:creationId xmlns:a16="http://schemas.microsoft.com/office/drawing/2014/main" id="{C90282A8-5723-2C42-A329-53E471F29178}"/>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6" name="Freeform: Shape 111">
              <a:extLst>
                <a:ext uri="{FF2B5EF4-FFF2-40B4-BE49-F238E27FC236}">
                  <a16:creationId xmlns:a16="http://schemas.microsoft.com/office/drawing/2014/main" id="{9D8237A8-AC5A-F148-8A1E-CCFDB2E67D40}"/>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7" name="Freeform: Shape 112">
              <a:extLst>
                <a:ext uri="{FF2B5EF4-FFF2-40B4-BE49-F238E27FC236}">
                  <a16:creationId xmlns:a16="http://schemas.microsoft.com/office/drawing/2014/main" id="{5C057815-FFA0-A24D-9DB7-AD929999AAAA}"/>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8" name="Freeform: Shape 113">
              <a:extLst>
                <a:ext uri="{FF2B5EF4-FFF2-40B4-BE49-F238E27FC236}">
                  <a16:creationId xmlns:a16="http://schemas.microsoft.com/office/drawing/2014/main" id="{D8415E11-29D8-7044-A8A9-6D62753A7AE3}"/>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9" name="Freeform: Shape 114">
              <a:extLst>
                <a:ext uri="{FF2B5EF4-FFF2-40B4-BE49-F238E27FC236}">
                  <a16:creationId xmlns:a16="http://schemas.microsoft.com/office/drawing/2014/main" id="{9D17A585-A2C9-1D47-A7C9-D1E22F3A73AF}"/>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0" name="Freeform: Shape 115">
              <a:extLst>
                <a:ext uri="{FF2B5EF4-FFF2-40B4-BE49-F238E27FC236}">
                  <a16:creationId xmlns:a16="http://schemas.microsoft.com/office/drawing/2014/main" id="{BD60AE4B-82E2-BA41-9AF4-0FA3DE359897}"/>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1" name="Freeform: Shape 116">
              <a:extLst>
                <a:ext uri="{FF2B5EF4-FFF2-40B4-BE49-F238E27FC236}">
                  <a16:creationId xmlns:a16="http://schemas.microsoft.com/office/drawing/2014/main" id="{AB25097B-789C-6A41-9A05-2321C30FD540}"/>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2" name="Freeform: Shape 117">
              <a:extLst>
                <a:ext uri="{FF2B5EF4-FFF2-40B4-BE49-F238E27FC236}">
                  <a16:creationId xmlns:a16="http://schemas.microsoft.com/office/drawing/2014/main" id="{14A635A4-5A40-E04A-9F67-D86BB4935A0D}"/>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3" name="Freeform: Shape 118">
              <a:extLst>
                <a:ext uri="{FF2B5EF4-FFF2-40B4-BE49-F238E27FC236}">
                  <a16:creationId xmlns:a16="http://schemas.microsoft.com/office/drawing/2014/main" id="{99640D71-1A41-AC47-9A1E-8C52E69F6D4B}"/>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4" name="Freeform: Shape 119">
              <a:extLst>
                <a:ext uri="{FF2B5EF4-FFF2-40B4-BE49-F238E27FC236}">
                  <a16:creationId xmlns:a16="http://schemas.microsoft.com/office/drawing/2014/main" id="{1CA2FA29-0543-CB4D-BC41-98864482F544}"/>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5" name="Freeform: Shape 120">
              <a:extLst>
                <a:ext uri="{FF2B5EF4-FFF2-40B4-BE49-F238E27FC236}">
                  <a16:creationId xmlns:a16="http://schemas.microsoft.com/office/drawing/2014/main" id="{D31601E4-26F7-084B-B42B-2A076526B15F}"/>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6" name="Freeform: Shape 121">
              <a:extLst>
                <a:ext uri="{FF2B5EF4-FFF2-40B4-BE49-F238E27FC236}">
                  <a16:creationId xmlns:a16="http://schemas.microsoft.com/office/drawing/2014/main" id="{EF66369D-D2B4-194D-9DA0-26BC3613245C}"/>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7" name="Freeform: Shape 122">
              <a:extLst>
                <a:ext uri="{FF2B5EF4-FFF2-40B4-BE49-F238E27FC236}">
                  <a16:creationId xmlns:a16="http://schemas.microsoft.com/office/drawing/2014/main" id="{59640F2F-9D19-C444-A832-8ACF17B0D3E1}"/>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8" name="Freeform: Shape 123">
              <a:extLst>
                <a:ext uri="{FF2B5EF4-FFF2-40B4-BE49-F238E27FC236}">
                  <a16:creationId xmlns:a16="http://schemas.microsoft.com/office/drawing/2014/main" id="{83DA1DDF-EA5C-554C-8805-19088BC8A424}"/>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9" name="Freeform: Shape 124">
              <a:extLst>
                <a:ext uri="{FF2B5EF4-FFF2-40B4-BE49-F238E27FC236}">
                  <a16:creationId xmlns:a16="http://schemas.microsoft.com/office/drawing/2014/main" id="{C2517B1F-21A2-C24C-A5A1-9E830E929BE7}"/>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0" name="Freeform: Shape 125">
              <a:extLst>
                <a:ext uri="{FF2B5EF4-FFF2-40B4-BE49-F238E27FC236}">
                  <a16:creationId xmlns:a16="http://schemas.microsoft.com/office/drawing/2014/main" id="{24F4AA20-4F4D-9540-BD5B-68C6300DA094}"/>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1" name="Freeform: Shape 126">
              <a:extLst>
                <a:ext uri="{FF2B5EF4-FFF2-40B4-BE49-F238E27FC236}">
                  <a16:creationId xmlns:a16="http://schemas.microsoft.com/office/drawing/2014/main" id="{99E731B8-EC51-7B46-8734-90904EFBB6E5}"/>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2" name="Freeform: Shape 127">
              <a:extLst>
                <a:ext uri="{FF2B5EF4-FFF2-40B4-BE49-F238E27FC236}">
                  <a16:creationId xmlns:a16="http://schemas.microsoft.com/office/drawing/2014/main" id="{6129AC58-BCA2-444F-9503-E4FD495FC4A7}"/>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3" name="Freeform: Shape 128">
              <a:extLst>
                <a:ext uri="{FF2B5EF4-FFF2-40B4-BE49-F238E27FC236}">
                  <a16:creationId xmlns:a16="http://schemas.microsoft.com/office/drawing/2014/main" id="{8F5A67F5-DC14-EC45-BCDE-473AD47A6914}"/>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4" name="Freeform: Shape 129">
              <a:extLst>
                <a:ext uri="{FF2B5EF4-FFF2-40B4-BE49-F238E27FC236}">
                  <a16:creationId xmlns:a16="http://schemas.microsoft.com/office/drawing/2014/main" id="{10325D7B-8746-4949-B1D3-1D44D5DC53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5" name="Freeform: Shape 130">
              <a:extLst>
                <a:ext uri="{FF2B5EF4-FFF2-40B4-BE49-F238E27FC236}">
                  <a16:creationId xmlns:a16="http://schemas.microsoft.com/office/drawing/2014/main" id="{384D48D3-D4C0-784E-A30B-12697630C71E}"/>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6" name="Freeform: Shape 131">
              <a:extLst>
                <a:ext uri="{FF2B5EF4-FFF2-40B4-BE49-F238E27FC236}">
                  <a16:creationId xmlns:a16="http://schemas.microsoft.com/office/drawing/2014/main" id="{E573821C-A83E-5F49-940E-39034C5DF470}"/>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7" name="Freeform: Shape 132">
              <a:extLst>
                <a:ext uri="{FF2B5EF4-FFF2-40B4-BE49-F238E27FC236}">
                  <a16:creationId xmlns:a16="http://schemas.microsoft.com/office/drawing/2014/main" id="{EBA775A2-5A55-9844-88BE-0DF7A7880158}"/>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8" name="Freeform: Shape 133">
              <a:extLst>
                <a:ext uri="{FF2B5EF4-FFF2-40B4-BE49-F238E27FC236}">
                  <a16:creationId xmlns:a16="http://schemas.microsoft.com/office/drawing/2014/main" id="{1B5BBC0F-87BA-B840-BDD0-1E222B4DE369}"/>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9" name="Freeform: Shape 134">
              <a:extLst>
                <a:ext uri="{FF2B5EF4-FFF2-40B4-BE49-F238E27FC236}">
                  <a16:creationId xmlns:a16="http://schemas.microsoft.com/office/drawing/2014/main" id="{A7D5569B-732A-0A49-92E0-8935873FA130}"/>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0" name="Freeform: Shape 135">
              <a:extLst>
                <a:ext uri="{FF2B5EF4-FFF2-40B4-BE49-F238E27FC236}">
                  <a16:creationId xmlns:a16="http://schemas.microsoft.com/office/drawing/2014/main" id="{FFBB1E79-DEA7-9A43-8A58-02684D4FF7A5}"/>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1" name="Freeform: Shape 136">
              <a:extLst>
                <a:ext uri="{FF2B5EF4-FFF2-40B4-BE49-F238E27FC236}">
                  <a16:creationId xmlns:a16="http://schemas.microsoft.com/office/drawing/2014/main" id="{3671525E-4431-274A-8F6D-2F3D8D28A2AD}"/>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2" name="Freeform: Shape 137">
              <a:extLst>
                <a:ext uri="{FF2B5EF4-FFF2-40B4-BE49-F238E27FC236}">
                  <a16:creationId xmlns:a16="http://schemas.microsoft.com/office/drawing/2014/main" id="{9D96454C-666D-DC46-B967-D6B15AF71A85}"/>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3" name="Freeform: Shape 138">
              <a:extLst>
                <a:ext uri="{FF2B5EF4-FFF2-40B4-BE49-F238E27FC236}">
                  <a16:creationId xmlns:a16="http://schemas.microsoft.com/office/drawing/2014/main" id="{2FA7AE28-447A-5B42-9D5A-E77D85C09B32}"/>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4" name="Freeform: Shape 139">
              <a:extLst>
                <a:ext uri="{FF2B5EF4-FFF2-40B4-BE49-F238E27FC236}">
                  <a16:creationId xmlns:a16="http://schemas.microsoft.com/office/drawing/2014/main" id="{197FB189-4FFF-FB46-8A4B-61B8883050B4}"/>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5" name="Freeform: Shape 140">
              <a:extLst>
                <a:ext uri="{FF2B5EF4-FFF2-40B4-BE49-F238E27FC236}">
                  <a16:creationId xmlns:a16="http://schemas.microsoft.com/office/drawing/2014/main" id="{ABEF44B1-C4B6-9044-9FAC-AF7B8C8E7946}"/>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6" name="Freeform: Shape 141">
              <a:extLst>
                <a:ext uri="{FF2B5EF4-FFF2-40B4-BE49-F238E27FC236}">
                  <a16:creationId xmlns:a16="http://schemas.microsoft.com/office/drawing/2014/main" id="{C5702176-2D39-E14C-9CFF-87055F892B08}"/>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7" name="Freeform: Shape 142">
              <a:extLst>
                <a:ext uri="{FF2B5EF4-FFF2-40B4-BE49-F238E27FC236}">
                  <a16:creationId xmlns:a16="http://schemas.microsoft.com/office/drawing/2014/main" id="{55DE1832-1F88-FF49-AB67-090D289CD9B2}"/>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8" name="Freeform: Shape 143">
              <a:extLst>
                <a:ext uri="{FF2B5EF4-FFF2-40B4-BE49-F238E27FC236}">
                  <a16:creationId xmlns:a16="http://schemas.microsoft.com/office/drawing/2014/main" id="{FE0A86E7-4DFB-F044-BE08-DC5B244D9EA0}"/>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9" name="Freeform: Shape 144">
              <a:extLst>
                <a:ext uri="{FF2B5EF4-FFF2-40B4-BE49-F238E27FC236}">
                  <a16:creationId xmlns:a16="http://schemas.microsoft.com/office/drawing/2014/main" id="{01AEC328-DBA3-2C44-BE1C-790279923A8F}"/>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0" name="Freeform: Shape 145">
              <a:extLst>
                <a:ext uri="{FF2B5EF4-FFF2-40B4-BE49-F238E27FC236}">
                  <a16:creationId xmlns:a16="http://schemas.microsoft.com/office/drawing/2014/main" id="{EA6E7E2A-E292-2149-B1B3-CD95BC1A72D3}"/>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1" name="Freeform: Shape 146">
              <a:extLst>
                <a:ext uri="{FF2B5EF4-FFF2-40B4-BE49-F238E27FC236}">
                  <a16:creationId xmlns:a16="http://schemas.microsoft.com/office/drawing/2014/main" id="{C5D39A47-6AF5-7645-BB05-068C321B435A}"/>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2" name="Freeform: Shape 147">
              <a:extLst>
                <a:ext uri="{FF2B5EF4-FFF2-40B4-BE49-F238E27FC236}">
                  <a16:creationId xmlns:a16="http://schemas.microsoft.com/office/drawing/2014/main" id="{4FEDC7C0-44C6-D748-8996-2D970591BC2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3" name="Freeform: Shape 148">
              <a:extLst>
                <a:ext uri="{FF2B5EF4-FFF2-40B4-BE49-F238E27FC236}">
                  <a16:creationId xmlns:a16="http://schemas.microsoft.com/office/drawing/2014/main" id="{FA0EDDED-71AD-EB49-9BBE-73508D2E43B9}"/>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4" name="Freeform: Shape 149">
              <a:extLst>
                <a:ext uri="{FF2B5EF4-FFF2-40B4-BE49-F238E27FC236}">
                  <a16:creationId xmlns:a16="http://schemas.microsoft.com/office/drawing/2014/main" id="{6366584F-42A7-0141-ACA6-7553A9831A27}"/>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5" name="Freeform: Shape 150">
              <a:extLst>
                <a:ext uri="{FF2B5EF4-FFF2-40B4-BE49-F238E27FC236}">
                  <a16:creationId xmlns:a16="http://schemas.microsoft.com/office/drawing/2014/main" id="{273AFADF-36DD-5B46-A930-EF787761B0A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6" name="Freeform: Shape 151">
              <a:extLst>
                <a:ext uri="{FF2B5EF4-FFF2-40B4-BE49-F238E27FC236}">
                  <a16:creationId xmlns:a16="http://schemas.microsoft.com/office/drawing/2014/main" id="{C51A13B7-7F45-DF47-AD8C-C5CAB0FDEF9B}"/>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7" name="Freeform: Shape 152">
              <a:extLst>
                <a:ext uri="{FF2B5EF4-FFF2-40B4-BE49-F238E27FC236}">
                  <a16:creationId xmlns:a16="http://schemas.microsoft.com/office/drawing/2014/main" id="{ABAE270C-B6F2-DC4A-9346-DC3910D8BAA8}"/>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8" name="Freeform: Shape 153">
              <a:extLst>
                <a:ext uri="{FF2B5EF4-FFF2-40B4-BE49-F238E27FC236}">
                  <a16:creationId xmlns:a16="http://schemas.microsoft.com/office/drawing/2014/main" id="{44A34C85-C506-5D4E-8CDD-4D93ACB50E62}"/>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9" name="Freeform: Shape 154">
              <a:extLst>
                <a:ext uri="{FF2B5EF4-FFF2-40B4-BE49-F238E27FC236}">
                  <a16:creationId xmlns:a16="http://schemas.microsoft.com/office/drawing/2014/main" id="{FDF66B76-1458-BB41-AB77-D2A9430E7375}"/>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0" name="Freeform: Shape 156">
              <a:extLst>
                <a:ext uri="{FF2B5EF4-FFF2-40B4-BE49-F238E27FC236}">
                  <a16:creationId xmlns:a16="http://schemas.microsoft.com/office/drawing/2014/main" id="{2AC2D923-20F5-1B4A-8E36-0D6BF719A08B}"/>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1" name="Freeform: Shape 157">
              <a:extLst>
                <a:ext uri="{FF2B5EF4-FFF2-40B4-BE49-F238E27FC236}">
                  <a16:creationId xmlns:a16="http://schemas.microsoft.com/office/drawing/2014/main" id="{9287226A-82BE-734A-8FAE-3FFC397C171A}"/>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2" name="Freeform: Shape 158">
              <a:extLst>
                <a:ext uri="{FF2B5EF4-FFF2-40B4-BE49-F238E27FC236}">
                  <a16:creationId xmlns:a16="http://schemas.microsoft.com/office/drawing/2014/main" id="{C43846B0-C417-8A42-83D2-3DB9AABD904B}"/>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3" name="Freeform: Shape 159">
              <a:extLst>
                <a:ext uri="{FF2B5EF4-FFF2-40B4-BE49-F238E27FC236}">
                  <a16:creationId xmlns:a16="http://schemas.microsoft.com/office/drawing/2014/main" id="{B9A2899E-F5DD-E844-871D-A75166BCFC2A}"/>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4" name="Freeform: Shape 160">
              <a:extLst>
                <a:ext uri="{FF2B5EF4-FFF2-40B4-BE49-F238E27FC236}">
                  <a16:creationId xmlns:a16="http://schemas.microsoft.com/office/drawing/2014/main" id="{6FD19453-6BB9-2748-9CA1-8E04F4ED5869}"/>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7" name="Triangle 2">
            <a:extLst>
              <a:ext uri="{FF2B5EF4-FFF2-40B4-BE49-F238E27FC236}">
                <a16:creationId xmlns:a16="http://schemas.microsoft.com/office/drawing/2014/main" id="{0C92C4BB-B14E-1240-B551-7BF7A139BE79}"/>
              </a:ext>
            </a:extLst>
          </p:cNvPr>
          <p:cNvSpPr/>
          <p:nvPr userDrawn="1"/>
        </p:nvSpPr>
        <p:spPr>
          <a:xfrm flipH="1">
            <a:off x="-72396" y="846061"/>
            <a:ext cx="2415297" cy="6162077"/>
          </a:xfrm>
          <a:custGeom>
            <a:avLst/>
            <a:gdLst>
              <a:gd name="connsiteX0" fmla="*/ 0 w 2703164"/>
              <a:gd name="connsiteY0" fmla="*/ 6856344 h 6856344"/>
              <a:gd name="connsiteX1" fmla="*/ 2703164 w 2703164"/>
              <a:gd name="connsiteY1" fmla="*/ 0 h 6856344"/>
              <a:gd name="connsiteX2" fmla="*/ 2703164 w 2703164"/>
              <a:gd name="connsiteY2" fmla="*/ 6856344 h 6856344"/>
              <a:gd name="connsiteX3" fmla="*/ 0 w 2703164"/>
              <a:gd name="connsiteY3" fmla="*/ 6856344 h 6856344"/>
              <a:gd name="connsiteX0" fmla="*/ 0 w 2449164"/>
              <a:gd name="connsiteY0" fmla="*/ 6229811 h 6856344"/>
              <a:gd name="connsiteX1" fmla="*/ 2449164 w 2449164"/>
              <a:gd name="connsiteY1" fmla="*/ 0 h 6856344"/>
              <a:gd name="connsiteX2" fmla="*/ 2449164 w 2449164"/>
              <a:gd name="connsiteY2" fmla="*/ 6856344 h 6856344"/>
              <a:gd name="connsiteX3" fmla="*/ 0 w 2449164"/>
              <a:gd name="connsiteY3" fmla="*/ 6229811 h 6856344"/>
              <a:gd name="connsiteX0" fmla="*/ 0 w 2449164"/>
              <a:gd name="connsiteY0" fmla="*/ 6229811 h 6263677"/>
              <a:gd name="connsiteX1" fmla="*/ 2449164 w 2449164"/>
              <a:gd name="connsiteY1" fmla="*/ 0 h 6263677"/>
              <a:gd name="connsiteX2" fmla="*/ 2398364 w 2449164"/>
              <a:gd name="connsiteY2" fmla="*/ 6263677 h 6263677"/>
              <a:gd name="connsiteX3" fmla="*/ 0 w 2449164"/>
              <a:gd name="connsiteY3" fmla="*/ 6229811 h 6263677"/>
              <a:gd name="connsiteX0" fmla="*/ 0 w 2449164"/>
              <a:gd name="connsiteY0" fmla="*/ 6229811 h 6229811"/>
              <a:gd name="connsiteX1" fmla="*/ 2449164 w 2449164"/>
              <a:gd name="connsiteY1" fmla="*/ 0 h 6229811"/>
              <a:gd name="connsiteX2" fmla="*/ 2398364 w 2449164"/>
              <a:gd name="connsiteY2" fmla="*/ 6162077 h 6229811"/>
              <a:gd name="connsiteX3" fmla="*/ 0 w 2449164"/>
              <a:gd name="connsiteY3" fmla="*/ 6229811 h 6229811"/>
              <a:gd name="connsiteX0" fmla="*/ 0 w 2415297"/>
              <a:gd name="connsiteY0" fmla="*/ 6162077 h 6162077"/>
              <a:gd name="connsiteX1" fmla="*/ 2415297 w 2415297"/>
              <a:gd name="connsiteY1" fmla="*/ 0 h 6162077"/>
              <a:gd name="connsiteX2" fmla="*/ 2364497 w 2415297"/>
              <a:gd name="connsiteY2" fmla="*/ 6162077 h 6162077"/>
              <a:gd name="connsiteX3" fmla="*/ 0 w 2415297"/>
              <a:gd name="connsiteY3" fmla="*/ 6162077 h 6162077"/>
            </a:gdLst>
            <a:ahLst/>
            <a:cxnLst>
              <a:cxn ang="0">
                <a:pos x="connsiteX0" y="connsiteY0"/>
              </a:cxn>
              <a:cxn ang="0">
                <a:pos x="connsiteX1" y="connsiteY1"/>
              </a:cxn>
              <a:cxn ang="0">
                <a:pos x="connsiteX2" y="connsiteY2"/>
              </a:cxn>
              <a:cxn ang="0">
                <a:pos x="connsiteX3" y="connsiteY3"/>
              </a:cxn>
            </a:cxnLst>
            <a:rect l="l" t="t" r="r" b="b"/>
            <a:pathLst>
              <a:path w="2415297" h="6162077">
                <a:moveTo>
                  <a:pt x="0" y="6162077"/>
                </a:moveTo>
                <a:lnTo>
                  <a:pt x="2415297" y="0"/>
                </a:lnTo>
                <a:lnTo>
                  <a:pt x="2364497" y="6162077"/>
                </a:lnTo>
                <a:lnTo>
                  <a:pt x="0" y="6162077"/>
                </a:lnTo>
                <a:close/>
              </a:path>
            </a:pathLst>
          </a:custGeom>
          <a:gradFill>
            <a:gsLst>
              <a:gs pos="100000">
                <a:srgbClr val="001C22"/>
              </a:gs>
              <a:gs pos="0">
                <a:schemeClr val="accent1">
                  <a:alpha val="83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8" name="Triangle 1">
            <a:extLst>
              <a:ext uri="{FF2B5EF4-FFF2-40B4-BE49-F238E27FC236}">
                <a16:creationId xmlns:a16="http://schemas.microsoft.com/office/drawing/2014/main" id="{A1D9CB00-4651-D84C-913B-DD048037762C}"/>
              </a:ext>
            </a:extLst>
          </p:cNvPr>
          <p:cNvSpPr/>
          <p:nvPr userDrawn="1"/>
        </p:nvSpPr>
        <p:spPr>
          <a:xfrm flipH="1" flipV="1">
            <a:off x="-38530" y="-59266"/>
            <a:ext cx="1922789" cy="6551544"/>
          </a:xfrm>
          <a:custGeom>
            <a:avLst/>
            <a:gdLst>
              <a:gd name="connsiteX0" fmla="*/ 0 w 2007455"/>
              <a:gd name="connsiteY0" fmla="*/ 6856344 h 6856344"/>
              <a:gd name="connsiteX1" fmla="*/ 2007455 w 2007455"/>
              <a:gd name="connsiteY1" fmla="*/ 0 h 6856344"/>
              <a:gd name="connsiteX2" fmla="*/ 2007455 w 2007455"/>
              <a:gd name="connsiteY2" fmla="*/ 6856344 h 6856344"/>
              <a:gd name="connsiteX3" fmla="*/ 0 w 2007455"/>
              <a:gd name="connsiteY3" fmla="*/ 6856344 h 6856344"/>
              <a:gd name="connsiteX0" fmla="*/ 0 w 1922789"/>
              <a:gd name="connsiteY0" fmla="*/ 6551544 h 6856344"/>
              <a:gd name="connsiteX1" fmla="*/ 1922789 w 1922789"/>
              <a:gd name="connsiteY1" fmla="*/ 0 h 6856344"/>
              <a:gd name="connsiteX2" fmla="*/ 1922789 w 1922789"/>
              <a:gd name="connsiteY2" fmla="*/ 6856344 h 6856344"/>
              <a:gd name="connsiteX3" fmla="*/ 0 w 1922789"/>
              <a:gd name="connsiteY3" fmla="*/ 6551544 h 6856344"/>
              <a:gd name="connsiteX0" fmla="*/ 0 w 1922789"/>
              <a:gd name="connsiteY0" fmla="*/ 6551544 h 6585411"/>
              <a:gd name="connsiteX1" fmla="*/ 1922789 w 1922789"/>
              <a:gd name="connsiteY1" fmla="*/ 0 h 6585411"/>
              <a:gd name="connsiteX2" fmla="*/ 1905856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888922 w 1922789"/>
              <a:gd name="connsiteY2" fmla="*/ 6517677 h 6551544"/>
              <a:gd name="connsiteX3" fmla="*/ 0 w 1922789"/>
              <a:gd name="connsiteY3" fmla="*/ 6551544 h 6551544"/>
              <a:gd name="connsiteX0" fmla="*/ 0 w 1922789"/>
              <a:gd name="connsiteY0" fmla="*/ 6551544 h 6619277"/>
              <a:gd name="connsiteX1" fmla="*/ 1922789 w 1922789"/>
              <a:gd name="connsiteY1" fmla="*/ 0 h 6619277"/>
              <a:gd name="connsiteX2" fmla="*/ 1888922 w 1922789"/>
              <a:gd name="connsiteY2" fmla="*/ 6619277 h 6619277"/>
              <a:gd name="connsiteX3" fmla="*/ 0 w 1922789"/>
              <a:gd name="connsiteY3" fmla="*/ 6551544 h 6619277"/>
              <a:gd name="connsiteX0" fmla="*/ 0 w 1922789"/>
              <a:gd name="connsiteY0" fmla="*/ 6551544 h 6585411"/>
              <a:gd name="connsiteX1" fmla="*/ 1922789 w 1922789"/>
              <a:gd name="connsiteY1" fmla="*/ 0 h 6585411"/>
              <a:gd name="connsiteX2" fmla="*/ 1888922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905856 w 1922789"/>
              <a:gd name="connsiteY2" fmla="*/ 6551544 h 6551544"/>
              <a:gd name="connsiteX3" fmla="*/ 0 w 1922789"/>
              <a:gd name="connsiteY3" fmla="*/ 6551544 h 6551544"/>
            </a:gdLst>
            <a:ahLst/>
            <a:cxnLst>
              <a:cxn ang="0">
                <a:pos x="connsiteX0" y="connsiteY0"/>
              </a:cxn>
              <a:cxn ang="0">
                <a:pos x="connsiteX1" y="connsiteY1"/>
              </a:cxn>
              <a:cxn ang="0">
                <a:pos x="connsiteX2" y="connsiteY2"/>
              </a:cxn>
              <a:cxn ang="0">
                <a:pos x="connsiteX3" y="connsiteY3"/>
              </a:cxn>
            </a:cxnLst>
            <a:rect l="l" t="t" r="r" b="b"/>
            <a:pathLst>
              <a:path w="1922789" h="6551544">
                <a:moveTo>
                  <a:pt x="0" y="6551544"/>
                </a:moveTo>
                <a:lnTo>
                  <a:pt x="1922789" y="0"/>
                </a:lnTo>
                <a:cubicBezTo>
                  <a:pt x="1917145" y="2195137"/>
                  <a:pt x="1911500" y="4356407"/>
                  <a:pt x="1905856" y="6551544"/>
                </a:cubicBezTo>
                <a:lnTo>
                  <a:pt x="0" y="6551544"/>
                </a:lnTo>
                <a:close/>
              </a:path>
            </a:pathLst>
          </a:custGeom>
          <a:gradFill flip="none" rotWithShape="1">
            <a:gsLst>
              <a:gs pos="13000">
                <a:schemeClr val="accent3">
                  <a:alpha val="87000"/>
                </a:schemeClr>
              </a:gs>
              <a:gs pos="99000">
                <a:schemeClr val="accent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4101021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Left Triangles White">
    <p:spTree>
      <p:nvGrpSpPr>
        <p:cNvPr id="1" name=""/>
        <p:cNvGrpSpPr/>
        <p:nvPr/>
      </p:nvGrpSpPr>
      <p:grpSpPr>
        <a:xfrm>
          <a:off x="0" y="0"/>
          <a:ext cx="0" cy="0"/>
          <a:chOff x="0" y="0"/>
          <a:chExt cx="0" cy="0"/>
        </a:xfrm>
      </p:grpSpPr>
      <p:sp>
        <p:nvSpPr>
          <p:cNvPr id="85" name="Triangle 2">
            <a:extLst>
              <a:ext uri="{FF2B5EF4-FFF2-40B4-BE49-F238E27FC236}">
                <a16:creationId xmlns:a16="http://schemas.microsoft.com/office/drawing/2014/main" id="{4E15EFA2-B1E9-B041-9D55-E0CA122E9A0A}"/>
              </a:ext>
            </a:extLst>
          </p:cNvPr>
          <p:cNvSpPr/>
          <p:nvPr userDrawn="1"/>
        </p:nvSpPr>
        <p:spPr>
          <a:xfrm flipH="1">
            <a:off x="-72396" y="846061"/>
            <a:ext cx="2415297" cy="6162077"/>
          </a:xfrm>
          <a:custGeom>
            <a:avLst/>
            <a:gdLst>
              <a:gd name="connsiteX0" fmla="*/ 0 w 2703164"/>
              <a:gd name="connsiteY0" fmla="*/ 6856344 h 6856344"/>
              <a:gd name="connsiteX1" fmla="*/ 2703164 w 2703164"/>
              <a:gd name="connsiteY1" fmla="*/ 0 h 6856344"/>
              <a:gd name="connsiteX2" fmla="*/ 2703164 w 2703164"/>
              <a:gd name="connsiteY2" fmla="*/ 6856344 h 6856344"/>
              <a:gd name="connsiteX3" fmla="*/ 0 w 2703164"/>
              <a:gd name="connsiteY3" fmla="*/ 6856344 h 6856344"/>
              <a:gd name="connsiteX0" fmla="*/ 0 w 2449164"/>
              <a:gd name="connsiteY0" fmla="*/ 6229811 h 6856344"/>
              <a:gd name="connsiteX1" fmla="*/ 2449164 w 2449164"/>
              <a:gd name="connsiteY1" fmla="*/ 0 h 6856344"/>
              <a:gd name="connsiteX2" fmla="*/ 2449164 w 2449164"/>
              <a:gd name="connsiteY2" fmla="*/ 6856344 h 6856344"/>
              <a:gd name="connsiteX3" fmla="*/ 0 w 2449164"/>
              <a:gd name="connsiteY3" fmla="*/ 6229811 h 6856344"/>
              <a:gd name="connsiteX0" fmla="*/ 0 w 2449164"/>
              <a:gd name="connsiteY0" fmla="*/ 6229811 h 6263677"/>
              <a:gd name="connsiteX1" fmla="*/ 2449164 w 2449164"/>
              <a:gd name="connsiteY1" fmla="*/ 0 h 6263677"/>
              <a:gd name="connsiteX2" fmla="*/ 2398364 w 2449164"/>
              <a:gd name="connsiteY2" fmla="*/ 6263677 h 6263677"/>
              <a:gd name="connsiteX3" fmla="*/ 0 w 2449164"/>
              <a:gd name="connsiteY3" fmla="*/ 6229811 h 6263677"/>
              <a:gd name="connsiteX0" fmla="*/ 0 w 2449164"/>
              <a:gd name="connsiteY0" fmla="*/ 6229811 h 6229811"/>
              <a:gd name="connsiteX1" fmla="*/ 2449164 w 2449164"/>
              <a:gd name="connsiteY1" fmla="*/ 0 h 6229811"/>
              <a:gd name="connsiteX2" fmla="*/ 2398364 w 2449164"/>
              <a:gd name="connsiteY2" fmla="*/ 6162077 h 6229811"/>
              <a:gd name="connsiteX3" fmla="*/ 0 w 2449164"/>
              <a:gd name="connsiteY3" fmla="*/ 6229811 h 6229811"/>
              <a:gd name="connsiteX0" fmla="*/ 0 w 2415297"/>
              <a:gd name="connsiteY0" fmla="*/ 6162077 h 6162077"/>
              <a:gd name="connsiteX1" fmla="*/ 2415297 w 2415297"/>
              <a:gd name="connsiteY1" fmla="*/ 0 h 6162077"/>
              <a:gd name="connsiteX2" fmla="*/ 2364497 w 2415297"/>
              <a:gd name="connsiteY2" fmla="*/ 6162077 h 6162077"/>
              <a:gd name="connsiteX3" fmla="*/ 0 w 2415297"/>
              <a:gd name="connsiteY3" fmla="*/ 6162077 h 6162077"/>
            </a:gdLst>
            <a:ahLst/>
            <a:cxnLst>
              <a:cxn ang="0">
                <a:pos x="connsiteX0" y="connsiteY0"/>
              </a:cxn>
              <a:cxn ang="0">
                <a:pos x="connsiteX1" y="connsiteY1"/>
              </a:cxn>
              <a:cxn ang="0">
                <a:pos x="connsiteX2" y="connsiteY2"/>
              </a:cxn>
              <a:cxn ang="0">
                <a:pos x="connsiteX3" y="connsiteY3"/>
              </a:cxn>
            </a:cxnLst>
            <a:rect l="l" t="t" r="r" b="b"/>
            <a:pathLst>
              <a:path w="2415297" h="6162077">
                <a:moveTo>
                  <a:pt x="0" y="6162077"/>
                </a:moveTo>
                <a:lnTo>
                  <a:pt x="2415297" y="0"/>
                </a:lnTo>
                <a:lnTo>
                  <a:pt x="2364497" y="6162077"/>
                </a:lnTo>
                <a:lnTo>
                  <a:pt x="0" y="6162077"/>
                </a:lnTo>
                <a:close/>
              </a:path>
            </a:pathLst>
          </a:custGeom>
          <a:gradFill>
            <a:gsLst>
              <a:gs pos="100000">
                <a:srgbClr val="001C22"/>
              </a:gs>
              <a:gs pos="0">
                <a:schemeClr val="accent1">
                  <a:alpha val="83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6" name="Triangle 1">
            <a:extLst>
              <a:ext uri="{FF2B5EF4-FFF2-40B4-BE49-F238E27FC236}">
                <a16:creationId xmlns:a16="http://schemas.microsoft.com/office/drawing/2014/main" id="{FCFF9483-3D75-F948-AD11-486ACC3CAE4F}"/>
              </a:ext>
            </a:extLst>
          </p:cNvPr>
          <p:cNvSpPr/>
          <p:nvPr userDrawn="1"/>
        </p:nvSpPr>
        <p:spPr>
          <a:xfrm flipH="1" flipV="1">
            <a:off x="-38530" y="-59266"/>
            <a:ext cx="1922789" cy="6551544"/>
          </a:xfrm>
          <a:custGeom>
            <a:avLst/>
            <a:gdLst>
              <a:gd name="connsiteX0" fmla="*/ 0 w 2007455"/>
              <a:gd name="connsiteY0" fmla="*/ 6856344 h 6856344"/>
              <a:gd name="connsiteX1" fmla="*/ 2007455 w 2007455"/>
              <a:gd name="connsiteY1" fmla="*/ 0 h 6856344"/>
              <a:gd name="connsiteX2" fmla="*/ 2007455 w 2007455"/>
              <a:gd name="connsiteY2" fmla="*/ 6856344 h 6856344"/>
              <a:gd name="connsiteX3" fmla="*/ 0 w 2007455"/>
              <a:gd name="connsiteY3" fmla="*/ 6856344 h 6856344"/>
              <a:gd name="connsiteX0" fmla="*/ 0 w 1922789"/>
              <a:gd name="connsiteY0" fmla="*/ 6551544 h 6856344"/>
              <a:gd name="connsiteX1" fmla="*/ 1922789 w 1922789"/>
              <a:gd name="connsiteY1" fmla="*/ 0 h 6856344"/>
              <a:gd name="connsiteX2" fmla="*/ 1922789 w 1922789"/>
              <a:gd name="connsiteY2" fmla="*/ 6856344 h 6856344"/>
              <a:gd name="connsiteX3" fmla="*/ 0 w 1922789"/>
              <a:gd name="connsiteY3" fmla="*/ 6551544 h 6856344"/>
              <a:gd name="connsiteX0" fmla="*/ 0 w 1922789"/>
              <a:gd name="connsiteY0" fmla="*/ 6551544 h 6585411"/>
              <a:gd name="connsiteX1" fmla="*/ 1922789 w 1922789"/>
              <a:gd name="connsiteY1" fmla="*/ 0 h 6585411"/>
              <a:gd name="connsiteX2" fmla="*/ 1905856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888922 w 1922789"/>
              <a:gd name="connsiteY2" fmla="*/ 6517677 h 6551544"/>
              <a:gd name="connsiteX3" fmla="*/ 0 w 1922789"/>
              <a:gd name="connsiteY3" fmla="*/ 6551544 h 6551544"/>
              <a:gd name="connsiteX0" fmla="*/ 0 w 1922789"/>
              <a:gd name="connsiteY0" fmla="*/ 6551544 h 6619277"/>
              <a:gd name="connsiteX1" fmla="*/ 1922789 w 1922789"/>
              <a:gd name="connsiteY1" fmla="*/ 0 h 6619277"/>
              <a:gd name="connsiteX2" fmla="*/ 1888922 w 1922789"/>
              <a:gd name="connsiteY2" fmla="*/ 6619277 h 6619277"/>
              <a:gd name="connsiteX3" fmla="*/ 0 w 1922789"/>
              <a:gd name="connsiteY3" fmla="*/ 6551544 h 6619277"/>
              <a:gd name="connsiteX0" fmla="*/ 0 w 1922789"/>
              <a:gd name="connsiteY0" fmla="*/ 6551544 h 6585411"/>
              <a:gd name="connsiteX1" fmla="*/ 1922789 w 1922789"/>
              <a:gd name="connsiteY1" fmla="*/ 0 h 6585411"/>
              <a:gd name="connsiteX2" fmla="*/ 1888922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905856 w 1922789"/>
              <a:gd name="connsiteY2" fmla="*/ 6551544 h 6551544"/>
              <a:gd name="connsiteX3" fmla="*/ 0 w 1922789"/>
              <a:gd name="connsiteY3" fmla="*/ 6551544 h 6551544"/>
            </a:gdLst>
            <a:ahLst/>
            <a:cxnLst>
              <a:cxn ang="0">
                <a:pos x="connsiteX0" y="connsiteY0"/>
              </a:cxn>
              <a:cxn ang="0">
                <a:pos x="connsiteX1" y="connsiteY1"/>
              </a:cxn>
              <a:cxn ang="0">
                <a:pos x="connsiteX2" y="connsiteY2"/>
              </a:cxn>
              <a:cxn ang="0">
                <a:pos x="connsiteX3" y="connsiteY3"/>
              </a:cxn>
            </a:cxnLst>
            <a:rect l="l" t="t" r="r" b="b"/>
            <a:pathLst>
              <a:path w="1922789" h="6551544">
                <a:moveTo>
                  <a:pt x="0" y="6551544"/>
                </a:moveTo>
                <a:lnTo>
                  <a:pt x="1922789" y="0"/>
                </a:lnTo>
                <a:cubicBezTo>
                  <a:pt x="1917145" y="2195137"/>
                  <a:pt x="1911500" y="4356407"/>
                  <a:pt x="1905856" y="6551544"/>
                </a:cubicBezTo>
                <a:lnTo>
                  <a:pt x="0" y="6551544"/>
                </a:lnTo>
                <a:close/>
              </a:path>
            </a:pathLst>
          </a:custGeom>
          <a:gradFill flip="none" rotWithShape="1">
            <a:gsLst>
              <a:gs pos="13000">
                <a:schemeClr val="accent3">
                  <a:alpha val="87000"/>
                </a:schemeClr>
              </a:gs>
              <a:gs pos="99000">
                <a:schemeClr val="accent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27162044"/>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ree Icon Layout">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36CBD88E-7AA7-2F48-B212-410094C9A513}"/>
              </a:ext>
            </a:extLst>
          </p:cNvPr>
          <p:cNvGrpSpPr/>
          <p:nvPr userDrawn="1"/>
        </p:nvGrpSpPr>
        <p:grpSpPr>
          <a:xfrm flipV="1">
            <a:off x="-1985833" y="-840976"/>
            <a:ext cx="14737825" cy="8784567"/>
            <a:chOff x="0" y="-1142"/>
            <a:chExt cx="12191046" cy="7317389"/>
          </a:xfrm>
          <a:solidFill>
            <a:schemeClr val="bg2">
              <a:alpha val="47000"/>
            </a:schemeClr>
          </a:solidFill>
        </p:grpSpPr>
        <p:sp>
          <p:nvSpPr>
            <p:cNvPr id="7" name="Freeform: Shape 6">
              <a:extLst>
                <a:ext uri="{FF2B5EF4-FFF2-40B4-BE49-F238E27FC236}">
                  <a16:creationId xmlns:a16="http://schemas.microsoft.com/office/drawing/2014/main" id="{F5D37431-1A94-7A46-BA6A-0C7B1620199A}"/>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7">
              <a:extLst>
                <a:ext uri="{FF2B5EF4-FFF2-40B4-BE49-F238E27FC236}">
                  <a16:creationId xmlns:a16="http://schemas.microsoft.com/office/drawing/2014/main" id="{D82F4A41-2A25-4E4C-9BC0-BE413984B2FB}"/>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86">
              <a:extLst>
                <a:ext uri="{FF2B5EF4-FFF2-40B4-BE49-F238E27FC236}">
                  <a16:creationId xmlns:a16="http://schemas.microsoft.com/office/drawing/2014/main" id="{C9C032DF-A9B9-9D45-802B-9D83E8059830}"/>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87">
              <a:extLst>
                <a:ext uri="{FF2B5EF4-FFF2-40B4-BE49-F238E27FC236}">
                  <a16:creationId xmlns:a16="http://schemas.microsoft.com/office/drawing/2014/main" id="{709B0AAE-DC91-4B42-A5F1-0A9BB1BBE33F}"/>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88">
              <a:extLst>
                <a:ext uri="{FF2B5EF4-FFF2-40B4-BE49-F238E27FC236}">
                  <a16:creationId xmlns:a16="http://schemas.microsoft.com/office/drawing/2014/main" id="{0EAB12B2-2DAC-9A49-824A-F50564D77391}"/>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89">
              <a:extLst>
                <a:ext uri="{FF2B5EF4-FFF2-40B4-BE49-F238E27FC236}">
                  <a16:creationId xmlns:a16="http://schemas.microsoft.com/office/drawing/2014/main" id="{7137ACE8-F36D-6848-AFEB-29B882D0D101}"/>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90">
              <a:extLst>
                <a:ext uri="{FF2B5EF4-FFF2-40B4-BE49-F238E27FC236}">
                  <a16:creationId xmlns:a16="http://schemas.microsoft.com/office/drawing/2014/main" id="{FCE1DD34-53E5-D149-9FFB-A568EF8F5E46}"/>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91">
              <a:extLst>
                <a:ext uri="{FF2B5EF4-FFF2-40B4-BE49-F238E27FC236}">
                  <a16:creationId xmlns:a16="http://schemas.microsoft.com/office/drawing/2014/main" id="{6FD29535-5F3D-FF4F-8392-DF89C41292A8}"/>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92">
              <a:extLst>
                <a:ext uri="{FF2B5EF4-FFF2-40B4-BE49-F238E27FC236}">
                  <a16:creationId xmlns:a16="http://schemas.microsoft.com/office/drawing/2014/main" id="{79415DF9-474D-0343-9CB2-5067194FE880}"/>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93">
              <a:extLst>
                <a:ext uri="{FF2B5EF4-FFF2-40B4-BE49-F238E27FC236}">
                  <a16:creationId xmlns:a16="http://schemas.microsoft.com/office/drawing/2014/main" id="{B4AA3D64-D7B4-A34F-942A-4F042E00DB38}"/>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94">
              <a:extLst>
                <a:ext uri="{FF2B5EF4-FFF2-40B4-BE49-F238E27FC236}">
                  <a16:creationId xmlns:a16="http://schemas.microsoft.com/office/drawing/2014/main" id="{88BFB413-85DC-CD41-AD27-96A15DDD4316}"/>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5">
              <a:extLst>
                <a:ext uri="{FF2B5EF4-FFF2-40B4-BE49-F238E27FC236}">
                  <a16:creationId xmlns:a16="http://schemas.microsoft.com/office/drawing/2014/main" id="{2444A257-C4BD-F442-AACE-A744757F59EC}"/>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6">
              <a:extLst>
                <a:ext uri="{FF2B5EF4-FFF2-40B4-BE49-F238E27FC236}">
                  <a16:creationId xmlns:a16="http://schemas.microsoft.com/office/drawing/2014/main" id="{2B6B6638-C1BB-7F49-AB27-6BD361D15CB7}"/>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7">
              <a:extLst>
                <a:ext uri="{FF2B5EF4-FFF2-40B4-BE49-F238E27FC236}">
                  <a16:creationId xmlns:a16="http://schemas.microsoft.com/office/drawing/2014/main" id="{9B603C4D-75F6-8A4D-87F0-9719D4E0B403}"/>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8">
              <a:extLst>
                <a:ext uri="{FF2B5EF4-FFF2-40B4-BE49-F238E27FC236}">
                  <a16:creationId xmlns:a16="http://schemas.microsoft.com/office/drawing/2014/main" id="{D941FBE9-B505-794D-AE8C-F087B6D48DDA}"/>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9">
              <a:extLst>
                <a:ext uri="{FF2B5EF4-FFF2-40B4-BE49-F238E27FC236}">
                  <a16:creationId xmlns:a16="http://schemas.microsoft.com/office/drawing/2014/main" id="{FDA9385A-9D8C-8A44-A903-616DCBB9EDE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00">
              <a:extLst>
                <a:ext uri="{FF2B5EF4-FFF2-40B4-BE49-F238E27FC236}">
                  <a16:creationId xmlns:a16="http://schemas.microsoft.com/office/drawing/2014/main" id="{E6E25802-756D-CD4B-A1B2-DED346EF0953}"/>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01">
              <a:extLst>
                <a:ext uri="{FF2B5EF4-FFF2-40B4-BE49-F238E27FC236}">
                  <a16:creationId xmlns:a16="http://schemas.microsoft.com/office/drawing/2014/main" id="{3069983B-60E8-2747-B743-3E78E7D2332F}"/>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02">
              <a:extLst>
                <a:ext uri="{FF2B5EF4-FFF2-40B4-BE49-F238E27FC236}">
                  <a16:creationId xmlns:a16="http://schemas.microsoft.com/office/drawing/2014/main" id="{9A23C53D-46E7-0E41-801B-95D1A266F1A5}"/>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3">
              <a:extLst>
                <a:ext uri="{FF2B5EF4-FFF2-40B4-BE49-F238E27FC236}">
                  <a16:creationId xmlns:a16="http://schemas.microsoft.com/office/drawing/2014/main" id="{1EA23BCD-849A-7748-822B-8CEF8316028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4">
              <a:extLst>
                <a:ext uri="{FF2B5EF4-FFF2-40B4-BE49-F238E27FC236}">
                  <a16:creationId xmlns:a16="http://schemas.microsoft.com/office/drawing/2014/main" id="{60596BDF-AFB4-4443-B34E-EF9A9E7068A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05">
              <a:extLst>
                <a:ext uri="{FF2B5EF4-FFF2-40B4-BE49-F238E27FC236}">
                  <a16:creationId xmlns:a16="http://schemas.microsoft.com/office/drawing/2014/main" id="{D43F5277-5754-BF46-910C-CA8A2CCCDD5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06">
              <a:extLst>
                <a:ext uri="{FF2B5EF4-FFF2-40B4-BE49-F238E27FC236}">
                  <a16:creationId xmlns:a16="http://schemas.microsoft.com/office/drawing/2014/main" id="{3C86CFB7-43C0-0140-A745-46C2C50F5ADA}"/>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07">
              <a:extLst>
                <a:ext uri="{FF2B5EF4-FFF2-40B4-BE49-F238E27FC236}">
                  <a16:creationId xmlns:a16="http://schemas.microsoft.com/office/drawing/2014/main" id="{8CA857F9-50EB-EB40-9F05-A526E8A90222}"/>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08">
              <a:extLst>
                <a:ext uri="{FF2B5EF4-FFF2-40B4-BE49-F238E27FC236}">
                  <a16:creationId xmlns:a16="http://schemas.microsoft.com/office/drawing/2014/main" id="{0FA145DD-9D13-C94E-97A7-71F5C2B2853D}"/>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09">
              <a:extLst>
                <a:ext uri="{FF2B5EF4-FFF2-40B4-BE49-F238E27FC236}">
                  <a16:creationId xmlns:a16="http://schemas.microsoft.com/office/drawing/2014/main" id="{593D9A57-A217-A341-9752-30D116BC44C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10">
              <a:extLst>
                <a:ext uri="{FF2B5EF4-FFF2-40B4-BE49-F238E27FC236}">
                  <a16:creationId xmlns:a16="http://schemas.microsoft.com/office/drawing/2014/main" id="{EC62C0EC-8074-814E-AD04-F2B517B4EDA5}"/>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11">
              <a:extLst>
                <a:ext uri="{FF2B5EF4-FFF2-40B4-BE49-F238E27FC236}">
                  <a16:creationId xmlns:a16="http://schemas.microsoft.com/office/drawing/2014/main" id="{3195484A-31B5-3E4D-972F-A0CBC02BDFFF}"/>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2">
              <a:extLst>
                <a:ext uri="{FF2B5EF4-FFF2-40B4-BE49-F238E27FC236}">
                  <a16:creationId xmlns:a16="http://schemas.microsoft.com/office/drawing/2014/main" id="{C0A5C6C0-A698-E942-B0E3-469A5116FA4C}"/>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9DC1347F-698E-9E4C-8A24-1D303FF97BEB}"/>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CE50A463-BCFB-2842-A7CB-928FAB540364}"/>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5">
              <a:extLst>
                <a:ext uri="{FF2B5EF4-FFF2-40B4-BE49-F238E27FC236}">
                  <a16:creationId xmlns:a16="http://schemas.microsoft.com/office/drawing/2014/main" id="{C145E74E-04C9-8044-96D4-426EAF29E3AC}"/>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20315229-5633-4E4C-91A8-D2A2FBF3C09F}"/>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7">
              <a:extLst>
                <a:ext uri="{FF2B5EF4-FFF2-40B4-BE49-F238E27FC236}">
                  <a16:creationId xmlns:a16="http://schemas.microsoft.com/office/drawing/2014/main" id="{25CFD482-192E-AF46-BEBC-C516BE5F560A}"/>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18">
              <a:extLst>
                <a:ext uri="{FF2B5EF4-FFF2-40B4-BE49-F238E27FC236}">
                  <a16:creationId xmlns:a16="http://schemas.microsoft.com/office/drawing/2014/main" id="{42C8346D-E9DB-ED4A-BC47-EC0E5B647F74}"/>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9">
              <a:extLst>
                <a:ext uri="{FF2B5EF4-FFF2-40B4-BE49-F238E27FC236}">
                  <a16:creationId xmlns:a16="http://schemas.microsoft.com/office/drawing/2014/main" id="{CE7EA5A0-D238-6040-91D2-7B5BA3CE69DE}"/>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20">
              <a:extLst>
                <a:ext uri="{FF2B5EF4-FFF2-40B4-BE49-F238E27FC236}">
                  <a16:creationId xmlns:a16="http://schemas.microsoft.com/office/drawing/2014/main" id="{2008B1BC-AA55-334B-A15E-B30952A3B30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21">
              <a:extLst>
                <a:ext uri="{FF2B5EF4-FFF2-40B4-BE49-F238E27FC236}">
                  <a16:creationId xmlns:a16="http://schemas.microsoft.com/office/drawing/2014/main" id="{88366CCA-7338-DA47-986E-05DFFB53ABB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22">
              <a:extLst>
                <a:ext uri="{FF2B5EF4-FFF2-40B4-BE49-F238E27FC236}">
                  <a16:creationId xmlns:a16="http://schemas.microsoft.com/office/drawing/2014/main" id="{69F8A108-72CA-1B4A-B54A-5A674C6EB1A3}"/>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C06972A4-9F6C-5A4C-AA30-1F487BA760D8}"/>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24">
              <a:extLst>
                <a:ext uri="{FF2B5EF4-FFF2-40B4-BE49-F238E27FC236}">
                  <a16:creationId xmlns:a16="http://schemas.microsoft.com/office/drawing/2014/main" id="{D2FB9369-BD61-6346-8FC4-DD97DA92836B}"/>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25">
              <a:extLst>
                <a:ext uri="{FF2B5EF4-FFF2-40B4-BE49-F238E27FC236}">
                  <a16:creationId xmlns:a16="http://schemas.microsoft.com/office/drawing/2014/main" id="{9A609245-1CDD-C345-B912-D1A73227347B}"/>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26">
              <a:extLst>
                <a:ext uri="{FF2B5EF4-FFF2-40B4-BE49-F238E27FC236}">
                  <a16:creationId xmlns:a16="http://schemas.microsoft.com/office/drawing/2014/main" id="{7BA38B8F-C0C1-C54B-8CE8-E191BB1C237D}"/>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27">
              <a:extLst>
                <a:ext uri="{FF2B5EF4-FFF2-40B4-BE49-F238E27FC236}">
                  <a16:creationId xmlns:a16="http://schemas.microsoft.com/office/drawing/2014/main" id="{AAD81FD6-9947-DC49-8E07-CD4FDFAF4CB5}"/>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28">
              <a:extLst>
                <a:ext uri="{FF2B5EF4-FFF2-40B4-BE49-F238E27FC236}">
                  <a16:creationId xmlns:a16="http://schemas.microsoft.com/office/drawing/2014/main" id="{6A607292-2A4F-6545-AD4F-D70ADACA77A7}"/>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29">
              <a:extLst>
                <a:ext uri="{FF2B5EF4-FFF2-40B4-BE49-F238E27FC236}">
                  <a16:creationId xmlns:a16="http://schemas.microsoft.com/office/drawing/2014/main" id="{415C53E8-FFF2-5144-A7E6-B7931AFE80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30">
              <a:extLst>
                <a:ext uri="{FF2B5EF4-FFF2-40B4-BE49-F238E27FC236}">
                  <a16:creationId xmlns:a16="http://schemas.microsoft.com/office/drawing/2014/main" id="{87E44D87-66B6-4E41-86DC-D8AE9B19D88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31">
              <a:extLst>
                <a:ext uri="{FF2B5EF4-FFF2-40B4-BE49-F238E27FC236}">
                  <a16:creationId xmlns:a16="http://schemas.microsoft.com/office/drawing/2014/main" id="{788F17A4-8670-3E44-8D85-AD4FD2F61DB8}"/>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32">
              <a:extLst>
                <a:ext uri="{FF2B5EF4-FFF2-40B4-BE49-F238E27FC236}">
                  <a16:creationId xmlns:a16="http://schemas.microsoft.com/office/drawing/2014/main" id="{8809E081-9FC5-D845-AC12-9C1E876F1A5C}"/>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33">
              <a:extLst>
                <a:ext uri="{FF2B5EF4-FFF2-40B4-BE49-F238E27FC236}">
                  <a16:creationId xmlns:a16="http://schemas.microsoft.com/office/drawing/2014/main" id="{9F3515A6-5004-A941-894A-FF3CD7E84721}"/>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34">
              <a:extLst>
                <a:ext uri="{FF2B5EF4-FFF2-40B4-BE49-F238E27FC236}">
                  <a16:creationId xmlns:a16="http://schemas.microsoft.com/office/drawing/2014/main" id="{C15179F8-B342-5C4E-A497-7D0589A4141D}"/>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35">
              <a:extLst>
                <a:ext uri="{FF2B5EF4-FFF2-40B4-BE49-F238E27FC236}">
                  <a16:creationId xmlns:a16="http://schemas.microsoft.com/office/drawing/2014/main" id="{E2145AF9-0D63-2148-A53E-FC3764ED6350}"/>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36">
              <a:extLst>
                <a:ext uri="{FF2B5EF4-FFF2-40B4-BE49-F238E27FC236}">
                  <a16:creationId xmlns:a16="http://schemas.microsoft.com/office/drawing/2014/main" id="{EB87222A-82D3-304A-B8BF-8066DA804E97}"/>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37">
              <a:extLst>
                <a:ext uri="{FF2B5EF4-FFF2-40B4-BE49-F238E27FC236}">
                  <a16:creationId xmlns:a16="http://schemas.microsoft.com/office/drawing/2014/main" id="{D7B0C4A0-2B5D-2A46-B6C6-F9DB795BC29E}"/>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38">
              <a:extLst>
                <a:ext uri="{FF2B5EF4-FFF2-40B4-BE49-F238E27FC236}">
                  <a16:creationId xmlns:a16="http://schemas.microsoft.com/office/drawing/2014/main" id="{A2955CCF-B08E-9248-801C-8802D252849C}"/>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39">
              <a:extLst>
                <a:ext uri="{FF2B5EF4-FFF2-40B4-BE49-F238E27FC236}">
                  <a16:creationId xmlns:a16="http://schemas.microsoft.com/office/drawing/2014/main" id="{FBA35BE1-FB9D-B640-BE38-D902B9419EEF}"/>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40">
              <a:extLst>
                <a:ext uri="{FF2B5EF4-FFF2-40B4-BE49-F238E27FC236}">
                  <a16:creationId xmlns:a16="http://schemas.microsoft.com/office/drawing/2014/main" id="{E04E9926-478B-B642-83D5-A8EF8F97DF39}"/>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41">
              <a:extLst>
                <a:ext uri="{FF2B5EF4-FFF2-40B4-BE49-F238E27FC236}">
                  <a16:creationId xmlns:a16="http://schemas.microsoft.com/office/drawing/2014/main" id="{507B1632-87B9-E544-9870-83ACCFD6C9A0}"/>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42">
              <a:extLst>
                <a:ext uri="{FF2B5EF4-FFF2-40B4-BE49-F238E27FC236}">
                  <a16:creationId xmlns:a16="http://schemas.microsoft.com/office/drawing/2014/main" id="{A46E4F92-EF1A-3C40-9569-5B26A59BD0AC}"/>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43">
              <a:extLst>
                <a:ext uri="{FF2B5EF4-FFF2-40B4-BE49-F238E27FC236}">
                  <a16:creationId xmlns:a16="http://schemas.microsoft.com/office/drawing/2014/main" id="{ED705F52-9320-444E-A20A-2036B0302B7A}"/>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44">
              <a:extLst>
                <a:ext uri="{FF2B5EF4-FFF2-40B4-BE49-F238E27FC236}">
                  <a16:creationId xmlns:a16="http://schemas.microsoft.com/office/drawing/2014/main" id="{9339E16C-673C-DC4E-97F8-56FA76F60A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45">
              <a:extLst>
                <a:ext uri="{FF2B5EF4-FFF2-40B4-BE49-F238E27FC236}">
                  <a16:creationId xmlns:a16="http://schemas.microsoft.com/office/drawing/2014/main" id="{A9B7C8C2-564B-5440-8CCB-F1B9336DEEAD}"/>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46">
              <a:extLst>
                <a:ext uri="{FF2B5EF4-FFF2-40B4-BE49-F238E27FC236}">
                  <a16:creationId xmlns:a16="http://schemas.microsoft.com/office/drawing/2014/main" id="{B5FF629E-DC0F-1540-A75A-8AB5FA8C9F3C}"/>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47">
              <a:extLst>
                <a:ext uri="{FF2B5EF4-FFF2-40B4-BE49-F238E27FC236}">
                  <a16:creationId xmlns:a16="http://schemas.microsoft.com/office/drawing/2014/main" id="{379F56BC-D8DD-7F4E-AB48-953A870A537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48">
              <a:extLst>
                <a:ext uri="{FF2B5EF4-FFF2-40B4-BE49-F238E27FC236}">
                  <a16:creationId xmlns:a16="http://schemas.microsoft.com/office/drawing/2014/main" id="{D9B90DB0-A6BB-DB49-A1B3-63219664ED0D}"/>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49">
              <a:extLst>
                <a:ext uri="{FF2B5EF4-FFF2-40B4-BE49-F238E27FC236}">
                  <a16:creationId xmlns:a16="http://schemas.microsoft.com/office/drawing/2014/main" id="{5378C808-F62E-A04C-AA3C-CE90514075F9}"/>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50">
              <a:extLst>
                <a:ext uri="{FF2B5EF4-FFF2-40B4-BE49-F238E27FC236}">
                  <a16:creationId xmlns:a16="http://schemas.microsoft.com/office/drawing/2014/main" id="{29794D13-DEB4-3A44-A13E-5B9A2C40D82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51">
              <a:extLst>
                <a:ext uri="{FF2B5EF4-FFF2-40B4-BE49-F238E27FC236}">
                  <a16:creationId xmlns:a16="http://schemas.microsoft.com/office/drawing/2014/main" id="{9DE48FDA-C269-EE47-8684-89F86165A0D8}"/>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52">
              <a:extLst>
                <a:ext uri="{FF2B5EF4-FFF2-40B4-BE49-F238E27FC236}">
                  <a16:creationId xmlns:a16="http://schemas.microsoft.com/office/drawing/2014/main" id="{2992A281-3911-E04F-A472-1FDE8AF60EC1}"/>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53">
              <a:extLst>
                <a:ext uri="{FF2B5EF4-FFF2-40B4-BE49-F238E27FC236}">
                  <a16:creationId xmlns:a16="http://schemas.microsoft.com/office/drawing/2014/main" id="{2207814B-E20B-0E44-9954-2B8BC45FF314}"/>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54">
              <a:extLst>
                <a:ext uri="{FF2B5EF4-FFF2-40B4-BE49-F238E27FC236}">
                  <a16:creationId xmlns:a16="http://schemas.microsoft.com/office/drawing/2014/main" id="{A9FEE3C0-8290-D64C-871D-24599C6AFE7C}"/>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56">
              <a:extLst>
                <a:ext uri="{FF2B5EF4-FFF2-40B4-BE49-F238E27FC236}">
                  <a16:creationId xmlns:a16="http://schemas.microsoft.com/office/drawing/2014/main" id="{DCB3360E-3230-D344-8A79-B93761BFB383}"/>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57">
              <a:extLst>
                <a:ext uri="{FF2B5EF4-FFF2-40B4-BE49-F238E27FC236}">
                  <a16:creationId xmlns:a16="http://schemas.microsoft.com/office/drawing/2014/main" id="{0B73D6CC-BA27-5642-A88A-AC0DCC37A292}"/>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58">
              <a:extLst>
                <a:ext uri="{FF2B5EF4-FFF2-40B4-BE49-F238E27FC236}">
                  <a16:creationId xmlns:a16="http://schemas.microsoft.com/office/drawing/2014/main" id="{27E2D103-AEA2-784B-95B3-B0F08BF06B3E}"/>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59">
              <a:extLst>
                <a:ext uri="{FF2B5EF4-FFF2-40B4-BE49-F238E27FC236}">
                  <a16:creationId xmlns:a16="http://schemas.microsoft.com/office/drawing/2014/main" id="{D69F0428-574D-FB41-9AC1-C13D38505D70}"/>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60">
              <a:extLst>
                <a:ext uri="{FF2B5EF4-FFF2-40B4-BE49-F238E27FC236}">
                  <a16:creationId xmlns:a16="http://schemas.microsoft.com/office/drawing/2014/main" id="{D53685B3-1EF0-AC40-BC7A-FB9E37AD9A5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5" name="Triangle 2">
            <a:extLst>
              <a:ext uri="{FF2B5EF4-FFF2-40B4-BE49-F238E27FC236}">
                <a16:creationId xmlns:a16="http://schemas.microsoft.com/office/drawing/2014/main" id="{38A28EAA-6643-EB44-8AF3-0659814E1014}"/>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riangle 1">
            <a:extLst>
              <a:ext uri="{FF2B5EF4-FFF2-40B4-BE49-F238E27FC236}">
                <a16:creationId xmlns:a16="http://schemas.microsoft.com/office/drawing/2014/main" id="{532A2D4F-1E8C-F54C-9566-F1A5A46F2E61}"/>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Rounded Rectangle 3">
            <a:extLst>
              <a:ext uri="{FF2B5EF4-FFF2-40B4-BE49-F238E27FC236}">
                <a16:creationId xmlns:a16="http://schemas.microsoft.com/office/drawing/2014/main" id="{4BBB48F4-7F44-8C45-AC4E-73633C7B53A4}"/>
              </a:ext>
            </a:extLst>
          </p:cNvPr>
          <p:cNvSpPr/>
          <p:nvPr userDrawn="1"/>
        </p:nvSpPr>
        <p:spPr>
          <a:xfrm>
            <a:off x="8060103"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Rounded Rectangle 2">
            <a:extLst>
              <a:ext uri="{FF2B5EF4-FFF2-40B4-BE49-F238E27FC236}">
                <a16:creationId xmlns:a16="http://schemas.microsoft.com/office/drawing/2014/main" id="{31730E2D-B028-5643-B47B-D125CC4B7872}"/>
              </a:ext>
            </a:extLst>
          </p:cNvPr>
          <p:cNvSpPr/>
          <p:nvPr userDrawn="1"/>
        </p:nvSpPr>
        <p:spPr>
          <a:xfrm>
            <a:off x="4491955"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97" name="Rounded Rectangle 1">
            <a:extLst>
              <a:ext uri="{FF2B5EF4-FFF2-40B4-BE49-F238E27FC236}">
                <a16:creationId xmlns:a16="http://schemas.microsoft.com/office/drawing/2014/main" id="{C9D129D1-8FB2-5749-BC8F-E8F0FE16692B}"/>
              </a:ext>
            </a:extLst>
          </p:cNvPr>
          <p:cNvSpPr/>
          <p:nvPr userDrawn="1"/>
        </p:nvSpPr>
        <p:spPr>
          <a:xfrm>
            <a:off x="923807"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Text Placeholder 2">
            <a:extLst>
              <a:ext uri="{FF2B5EF4-FFF2-40B4-BE49-F238E27FC236}">
                <a16:creationId xmlns:a16="http://schemas.microsoft.com/office/drawing/2014/main" id="{C2B69295-7A11-A447-AD5A-B4D562D8C41F}"/>
              </a:ext>
            </a:extLst>
          </p:cNvPr>
          <p:cNvSpPr>
            <a:spLocks noGrp="1"/>
          </p:cNvSpPr>
          <p:nvPr>
            <p:ph type="body" sz="quarter" idx="10" hasCustomPrompt="1"/>
          </p:nvPr>
        </p:nvSpPr>
        <p:spPr>
          <a:xfrm>
            <a:off x="1212849"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3" name="Text Placeholder 2">
            <a:extLst>
              <a:ext uri="{FF2B5EF4-FFF2-40B4-BE49-F238E27FC236}">
                <a16:creationId xmlns:a16="http://schemas.microsoft.com/office/drawing/2014/main" id="{9AA08D93-4A58-7A41-9512-8C12C23A032D}"/>
              </a:ext>
            </a:extLst>
          </p:cNvPr>
          <p:cNvSpPr>
            <a:spLocks noGrp="1"/>
          </p:cNvSpPr>
          <p:nvPr>
            <p:ph type="body" sz="quarter" idx="11" hasCustomPrompt="1"/>
          </p:nvPr>
        </p:nvSpPr>
        <p:spPr>
          <a:xfrm>
            <a:off x="4771595"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4" name="Text Placeholder 2">
            <a:extLst>
              <a:ext uri="{FF2B5EF4-FFF2-40B4-BE49-F238E27FC236}">
                <a16:creationId xmlns:a16="http://schemas.microsoft.com/office/drawing/2014/main" id="{2C135864-ED69-4444-8888-C9097CB029F2}"/>
              </a:ext>
            </a:extLst>
          </p:cNvPr>
          <p:cNvSpPr>
            <a:spLocks noGrp="1"/>
          </p:cNvSpPr>
          <p:nvPr>
            <p:ph type="body" sz="quarter" idx="12" hasCustomPrompt="1"/>
          </p:nvPr>
        </p:nvSpPr>
        <p:spPr>
          <a:xfrm>
            <a:off x="8330341"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5" name="Text Placeholder 4">
            <a:extLst>
              <a:ext uri="{FF2B5EF4-FFF2-40B4-BE49-F238E27FC236}">
                <a16:creationId xmlns:a16="http://schemas.microsoft.com/office/drawing/2014/main" id="{CDD9C252-A2DF-2247-B8C7-89A666F3D5AD}"/>
              </a:ext>
            </a:extLst>
          </p:cNvPr>
          <p:cNvSpPr>
            <a:spLocks noGrp="1"/>
          </p:cNvSpPr>
          <p:nvPr>
            <p:ph type="body" sz="quarter" idx="13" hasCustomPrompt="1"/>
          </p:nvPr>
        </p:nvSpPr>
        <p:spPr>
          <a:xfrm>
            <a:off x="4778204"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6" name="Text Placeholder 4">
            <a:extLst>
              <a:ext uri="{FF2B5EF4-FFF2-40B4-BE49-F238E27FC236}">
                <a16:creationId xmlns:a16="http://schemas.microsoft.com/office/drawing/2014/main" id="{232DF12A-79CD-C847-9294-1CB526900B1B}"/>
              </a:ext>
            </a:extLst>
          </p:cNvPr>
          <p:cNvSpPr>
            <a:spLocks noGrp="1"/>
          </p:cNvSpPr>
          <p:nvPr>
            <p:ph type="body" sz="quarter" idx="14" hasCustomPrompt="1"/>
          </p:nvPr>
        </p:nvSpPr>
        <p:spPr>
          <a:xfrm>
            <a:off x="1200923"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7" name="Text Placeholder 4">
            <a:extLst>
              <a:ext uri="{FF2B5EF4-FFF2-40B4-BE49-F238E27FC236}">
                <a16:creationId xmlns:a16="http://schemas.microsoft.com/office/drawing/2014/main" id="{EB5A28B9-8175-0245-B872-46FD260DD0AB}"/>
              </a:ext>
            </a:extLst>
          </p:cNvPr>
          <p:cNvSpPr>
            <a:spLocks noGrp="1"/>
          </p:cNvSpPr>
          <p:nvPr>
            <p:ph type="body" sz="quarter" idx="15" hasCustomPrompt="1"/>
          </p:nvPr>
        </p:nvSpPr>
        <p:spPr>
          <a:xfrm>
            <a:off x="8355485"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Tree>
    <p:extLst>
      <p:ext uri="{BB962C8B-B14F-4D97-AF65-F5344CB8AC3E}">
        <p14:creationId xmlns:p14="http://schemas.microsoft.com/office/powerpoint/2010/main" val="408877473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hree Icon Layout">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36CBD88E-7AA7-2F48-B212-410094C9A513}"/>
              </a:ext>
            </a:extLst>
          </p:cNvPr>
          <p:cNvGrpSpPr/>
          <p:nvPr userDrawn="1"/>
        </p:nvGrpSpPr>
        <p:grpSpPr>
          <a:xfrm flipV="1">
            <a:off x="-1985833" y="-840976"/>
            <a:ext cx="14737825" cy="8784567"/>
            <a:chOff x="0" y="-1142"/>
            <a:chExt cx="12191046" cy="7317389"/>
          </a:xfrm>
          <a:solidFill>
            <a:schemeClr val="bg2">
              <a:alpha val="47000"/>
            </a:schemeClr>
          </a:solidFill>
        </p:grpSpPr>
        <p:sp>
          <p:nvSpPr>
            <p:cNvPr id="7" name="Freeform: Shape 6">
              <a:extLst>
                <a:ext uri="{FF2B5EF4-FFF2-40B4-BE49-F238E27FC236}">
                  <a16:creationId xmlns:a16="http://schemas.microsoft.com/office/drawing/2014/main" id="{F5D37431-1A94-7A46-BA6A-0C7B1620199A}"/>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7">
              <a:extLst>
                <a:ext uri="{FF2B5EF4-FFF2-40B4-BE49-F238E27FC236}">
                  <a16:creationId xmlns:a16="http://schemas.microsoft.com/office/drawing/2014/main" id="{D82F4A41-2A25-4E4C-9BC0-BE413984B2FB}"/>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86">
              <a:extLst>
                <a:ext uri="{FF2B5EF4-FFF2-40B4-BE49-F238E27FC236}">
                  <a16:creationId xmlns:a16="http://schemas.microsoft.com/office/drawing/2014/main" id="{C9C032DF-A9B9-9D45-802B-9D83E8059830}"/>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87">
              <a:extLst>
                <a:ext uri="{FF2B5EF4-FFF2-40B4-BE49-F238E27FC236}">
                  <a16:creationId xmlns:a16="http://schemas.microsoft.com/office/drawing/2014/main" id="{709B0AAE-DC91-4B42-A5F1-0A9BB1BBE33F}"/>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88">
              <a:extLst>
                <a:ext uri="{FF2B5EF4-FFF2-40B4-BE49-F238E27FC236}">
                  <a16:creationId xmlns:a16="http://schemas.microsoft.com/office/drawing/2014/main" id="{0EAB12B2-2DAC-9A49-824A-F50564D77391}"/>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89">
              <a:extLst>
                <a:ext uri="{FF2B5EF4-FFF2-40B4-BE49-F238E27FC236}">
                  <a16:creationId xmlns:a16="http://schemas.microsoft.com/office/drawing/2014/main" id="{7137ACE8-F36D-6848-AFEB-29B882D0D101}"/>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90">
              <a:extLst>
                <a:ext uri="{FF2B5EF4-FFF2-40B4-BE49-F238E27FC236}">
                  <a16:creationId xmlns:a16="http://schemas.microsoft.com/office/drawing/2014/main" id="{FCE1DD34-53E5-D149-9FFB-A568EF8F5E46}"/>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91">
              <a:extLst>
                <a:ext uri="{FF2B5EF4-FFF2-40B4-BE49-F238E27FC236}">
                  <a16:creationId xmlns:a16="http://schemas.microsoft.com/office/drawing/2014/main" id="{6FD29535-5F3D-FF4F-8392-DF89C41292A8}"/>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92">
              <a:extLst>
                <a:ext uri="{FF2B5EF4-FFF2-40B4-BE49-F238E27FC236}">
                  <a16:creationId xmlns:a16="http://schemas.microsoft.com/office/drawing/2014/main" id="{79415DF9-474D-0343-9CB2-5067194FE880}"/>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93">
              <a:extLst>
                <a:ext uri="{FF2B5EF4-FFF2-40B4-BE49-F238E27FC236}">
                  <a16:creationId xmlns:a16="http://schemas.microsoft.com/office/drawing/2014/main" id="{B4AA3D64-D7B4-A34F-942A-4F042E00DB38}"/>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94">
              <a:extLst>
                <a:ext uri="{FF2B5EF4-FFF2-40B4-BE49-F238E27FC236}">
                  <a16:creationId xmlns:a16="http://schemas.microsoft.com/office/drawing/2014/main" id="{88BFB413-85DC-CD41-AD27-96A15DDD4316}"/>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5">
              <a:extLst>
                <a:ext uri="{FF2B5EF4-FFF2-40B4-BE49-F238E27FC236}">
                  <a16:creationId xmlns:a16="http://schemas.microsoft.com/office/drawing/2014/main" id="{2444A257-C4BD-F442-AACE-A744757F59EC}"/>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6">
              <a:extLst>
                <a:ext uri="{FF2B5EF4-FFF2-40B4-BE49-F238E27FC236}">
                  <a16:creationId xmlns:a16="http://schemas.microsoft.com/office/drawing/2014/main" id="{2B6B6638-C1BB-7F49-AB27-6BD361D15CB7}"/>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7">
              <a:extLst>
                <a:ext uri="{FF2B5EF4-FFF2-40B4-BE49-F238E27FC236}">
                  <a16:creationId xmlns:a16="http://schemas.microsoft.com/office/drawing/2014/main" id="{9B603C4D-75F6-8A4D-87F0-9719D4E0B403}"/>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8">
              <a:extLst>
                <a:ext uri="{FF2B5EF4-FFF2-40B4-BE49-F238E27FC236}">
                  <a16:creationId xmlns:a16="http://schemas.microsoft.com/office/drawing/2014/main" id="{D941FBE9-B505-794D-AE8C-F087B6D48DDA}"/>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9">
              <a:extLst>
                <a:ext uri="{FF2B5EF4-FFF2-40B4-BE49-F238E27FC236}">
                  <a16:creationId xmlns:a16="http://schemas.microsoft.com/office/drawing/2014/main" id="{FDA9385A-9D8C-8A44-A903-616DCBB9EDE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00">
              <a:extLst>
                <a:ext uri="{FF2B5EF4-FFF2-40B4-BE49-F238E27FC236}">
                  <a16:creationId xmlns:a16="http://schemas.microsoft.com/office/drawing/2014/main" id="{E6E25802-756D-CD4B-A1B2-DED346EF0953}"/>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01">
              <a:extLst>
                <a:ext uri="{FF2B5EF4-FFF2-40B4-BE49-F238E27FC236}">
                  <a16:creationId xmlns:a16="http://schemas.microsoft.com/office/drawing/2014/main" id="{3069983B-60E8-2747-B743-3E78E7D2332F}"/>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02">
              <a:extLst>
                <a:ext uri="{FF2B5EF4-FFF2-40B4-BE49-F238E27FC236}">
                  <a16:creationId xmlns:a16="http://schemas.microsoft.com/office/drawing/2014/main" id="{9A23C53D-46E7-0E41-801B-95D1A266F1A5}"/>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3">
              <a:extLst>
                <a:ext uri="{FF2B5EF4-FFF2-40B4-BE49-F238E27FC236}">
                  <a16:creationId xmlns:a16="http://schemas.microsoft.com/office/drawing/2014/main" id="{1EA23BCD-849A-7748-822B-8CEF8316028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4">
              <a:extLst>
                <a:ext uri="{FF2B5EF4-FFF2-40B4-BE49-F238E27FC236}">
                  <a16:creationId xmlns:a16="http://schemas.microsoft.com/office/drawing/2014/main" id="{60596BDF-AFB4-4443-B34E-EF9A9E7068A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05">
              <a:extLst>
                <a:ext uri="{FF2B5EF4-FFF2-40B4-BE49-F238E27FC236}">
                  <a16:creationId xmlns:a16="http://schemas.microsoft.com/office/drawing/2014/main" id="{D43F5277-5754-BF46-910C-CA8A2CCCDD5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06">
              <a:extLst>
                <a:ext uri="{FF2B5EF4-FFF2-40B4-BE49-F238E27FC236}">
                  <a16:creationId xmlns:a16="http://schemas.microsoft.com/office/drawing/2014/main" id="{3C86CFB7-43C0-0140-A745-46C2C50F5ADA}"/>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07">
              <a:extLst>
                <a:ext uri="{FF2B5EF4-FFF2-40B4-BE49-F238E27FC236}">
                  <a16:creationId xmlns:a16="http://schemas.microsoft.com/office/drawing/2014/main" id="{8CA857F9-50EB-EB40-9F05-A526E8A90222}"/>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08">
              <a:extLst>
                <a:ext uri="{FF2B5EF4-FFF2-40B4-BE49-F238E27FC236}">
                  <a16:creationId xmlns:a16="http://schemas.microsoft.com/office/drawing/2014/main" id="{0FA145DD-9D13-C94E-97A7-71F5C2B2853D}"/>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09">
              <a:extLst>
                <a:ext uri="{FF2B5EF4-FFF2-40B4-BE49-F238E27FC236}">
                  <a16:creationId xmlns:a16="http://schemas.microsoft.com/office/drawing/2014/main" id="{593D9A57-A217-A341-9752-30D116BC44C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10">
              <a:extLst>
                <a:ext uri="{FF2B5EF4-FFF2-40B4-BE49-F238E27FC236}">
                  <a16:creationId xmlns:a16="http://schemas.microsoft.com/office/drawing/2014/main" id="{EC62C0EC-8074-814E-AD04-F2B517B4EDA5}"/>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11">
              <a:extLst>
                <a:ext uri="{FF2B5EF4-FFF2-40B4-BE49-F238E27FC236}">
                  <a16:creationId xmlns:a16="http://schemas.microsoft.com/office/drawing/2014/main" id="{3195484A-31B5-3E4D-972F-A0CBC02BDFFF}"/>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2">
              <a:extLst>
                <a:ext uri="{FF2B5EF4-FFF2-40B4-BE49-F238E27FC236}">
                  <a16:creationId xmlns:a16="http://schemas.microsoft.com/office/drawing/2014/main" id="{C0A5C6C0-A698-E942-B0E3-469A5116FA4C}"/>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9DC1347F-698E-9E4C-8A24-1D303FF97BEB}"/>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CE50A463-BCFB-2842-A7CB-928FAB540364}"/>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5">
              <a:extLst>
                <a:ext uri="{FF2B5EF4-FFF2-40B4-BE49-F238E27FC236}">
                  <a16:creationId xmlns:a16="http://schemas.microsoft.com/office/drawing/2014/main" id="{C145E74E-04C9-8044-96D4-426EAF29E3AC}"/>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20315229-5633-4E4C-91A8-D2A2FBF3C09F}"/>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7">
              <a:extLst>
                <a:ext uri="{FF2B5EF4-FFF2-40B4-BE49-F238E27FC236}">
                  <a16:creationId xmlns:a16="http://schemas.microsoft.com/office/drawing/2014/main" id="{25CFD482-192E-AF46-BEBC-C516BE5F560A}"/>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18">
              <a:extLst>
                <a:ext uri="{FF2B5EF4-FFF2-40B4-BE49-F238E27FC236}">
                  <a16:creationId xmlns:a16="http://schemas.microsoft.com/office/drawing/2014/main" id="{42C8346D-E9DB-ED4A-BC47-EC0E5B647F74}"/>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9">
              <a:extLst>
                <a:ext uri="{FF2B5EF4-FFF2-40B4-BE49-F238E27FC236}">
                  <a16:creationId xmlns:a16="http://schemas.microsoft.com/office/drawing/2014/main" id="{CE7EA5A0-D238-6040-91D2-7B5BA3CE69DE}"/>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20">
              <a:extLst>
                <a:ext uri="{FF2B5EF4-FFF2-40B4-BE49-F238E27FC236}">
                  <a16:creationId xmlns:a16="http://schemas.microsoft.com/office/drawing/2014/main" id="{2008B1BC-AA55-334B-A15E-B30952A3B30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21">
              <a:extLst>
                <a:ext uri="{FF2B5EF4-FFF2-40B4-BE49-F238E27FC236}">
                  <a16:creationId xmlns:a16="http://schemas.microsoft.com/office/drawing/2014/main" id="{88366CCA-7338-DA47-986E-05DFFB53ABB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22">
              <a:extLst>
                <a:ext uri="{FF2B5EF4-FFF2-40B4-BE49-F238E27FC236}">
                  <a16:creationId xmlns:a16="http://schemas.microsoft.com/office/drawing/2014/main" id="{69F8A108-72CA-1B4A-B54A-5A674C6EB1A3}"/>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C06972A4-9F6C-5A4C-AA30-1F487BA760D8}"/>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24">
              <a:extLst>
                <a:ext uri="{FF2B5EF4-FFF2-40B4-BE49-F238E27FC236}">
                  <a16:creationId xmlns:a16="http://schemas.microsoft.com/office/drawing/2014/main" id="{D2FB9369-BD61-6346-8FC4-DD97DA92836B}"/>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25">
              <a:extLst>
                <a:ext uri="{FF2B5EF4-FFF2-40B4-BE49-F238E27FC236}">
                  <a16:creationId xmlns:a16="http://schemas.microsoft.com/office/drawing/2014/main" id="{9A609245-1CDD-C345-B912-D1A73227347B}"/>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26">
              <a:extLst>
                <a:ext uri="{FF2B5EF4-FFF2-40B4-BE49-F238E27FC236}">
                  <a16:creationId xmlns:a16="http://schemas.microsoft.com/office/drawing/2014/main" id="{7BA38B8F-C0C1-C54B-8CE8-E191BB1C237D}"/>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27">
              <a:extLst>
                <a:ext uri="{FF2B5EF4-FFF2-40B4-BE49-F238E27FC236}">
                  <a16:creationId xmlns:a16="http://schemas.microsoft.com/office/drawing/2014/main" id="{AAD81FD6-9947-DC49-8E07-CD4FDFAF4CB5}"/>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28">
              <a:extLst>
                <a:ext uri="{FF2B5EF4-FFF2-40B4-BE49-F238E27FC236}">
                  <a16:creationId xmlns:a16="http://schemas.microsoft.com/office/drawing/2014/main" id="{6A607292-2A4F-6545-AD4F-D70ADACA77A7}"/>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29">
              <a:extLst>
                <a:ext uri="{FF2B5EF4-FFF2-40B4-BE49-F238E27FC236}">
                  <a16:creationId xmlns:a16="http://schemas.microsoft.com/office/drawing/2014/main" id="{415C53E8-FFF2-5144-A7E6-B7931AFE80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30">
              <a:extLst>
                <a:ext uri="{FF2B5EF4-FFF2-40B4-BE49-F238E27FC236}">
                  <a16:creationId xmlns:a16="http://schemas.microsoft.com/office/drawing/2014/main" id="{87E44D87-66B6-4E41-86DC-D8AE9B19D88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31">
              <a:extLst>
                <a:ext uri="{FF2B5EF4-FFF2-40B4-BE49-F238E27FC236}">
                  <a16:creationId xmlns:a16="http://schemas.microsoft.com/office/drawing/2014/main" id="{788F17A4-8670-3E44-8D85-AD4FD2F61DB8}"/>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32">
              <a:extLst>
                <a:ext uri="{FF2B5EF4-FFF2-40B4-BE49-F238E27FC236}">
                  <a16:creationId xmlns:a16="http://schemas.microsoft.com/office/drawing/2014/main" id="{8809E081-9FC5-D845-AC12-9C1E876F1A5C}"/>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33">
              <a:extLst>
                <a:ext uri="{FF2B5EF4-FFF2-40B4-BE49-F238E27FC236}">
                  <a16:creationId xmlns:a16="http://schemas.microsoft.com/office/drawing/2014/main" id="{9F3515A6-5004-A941-894A-FF3CD7E84721}"/>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34">
              <a:extLst>
                <a:ext uri="{FF2B5EF4-FFF2-40B4-BE49-F238E27FC236}">
                  <a16:creationId xmlns:a16="http://schemas.microsoft.com/office/drawing/2014/main" id="{C15179F8-B342-5C4E-A497-7D0589A4141D}"/>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35">
              <a:extLst>
                <a:ext uri="{FF2B5EF4-FFF2-40B4-BE49-F238E27FC236}">
                  <a16:creationId xmlns:a16="http://schemas.microsoft.com/office/drawing/2014/main" id="{E2145AF9-0D63-2148-A53E-FC3764ED6350}"/>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36">
              <a:extLst>
                <a:ext uri="{FF2B5EF4-FFF2-40B4-BE49-F238E27FC236}">
                  <a16:creationId xmlns:a16="http://schemas.microsoft.com/office/drawing/2014/main" id="{EB87222A-82D3-304A-B8BF-8066DA804E97}"/>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37">
              <a:extLst>
                <a:ext uri="{FF2B5EF4-FFF2-40B4-BE49-F238E27FC236}">
                  <a16:creationId xmlns:a16="http://schemas.microsoft.com/office/drawing/2014/main" id="{D7B0C4A0-2B5D-2A46-B6C6-F9DB795BC29E}"/>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38">
              <a:extLst>
                <a:ext uri="{FF2B5EF4-FFF2-40B4-BE49-F238E27FC236}">
                  <a16:creationId xmlns:a16="http://schemas.microsoft.com/office/drawing/2014/main" id="{A2955CCF-B08E-9248-801C-8802D252849C}"/>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39">
              <a:extLst>
                <a:ext uri="{FF2B5EF4-FFF2-40B4-BE49-F238E27FC236}">
                  <a16:creationId xmlns:a16="http://schemas.microsoft.com/office/drawing/2014/main" id="{FBA35BE1-FB9D-B640-BE38-D902B9419EEF}"/>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40">
              <a:extLst>
                <a:ext uri="{FF2B5EF4-FFF2-40B4-BE49-F238E27FC236}">
                  <a16:creationId xmlns:a16="http://schemas.microsoft.com/office/drawing/2014/main" id="{E04E9926-478B-B642-83D5-A8EF8F97DF39}"/>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41">
              <a:extLst>
                <a:ext uri="{FF2B5EF4-FFF2-40B4-BE49-F238E27FC236}">
                  <a16:creationId xmlns:a16="http://schemas.microsoft.com/office/drawing/2014/main" id="{507B1632-87B9-E544-9870-83ACCFD6C9A0}"/>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42">
              <a:extLst>
                <a:ext uri="{FF2B5EF4-FFF2-40B4-BE49-F238E27FC236}">
                  <a16:creationId xmlns:a16="http://schemas.microsoft.com/office/drawing/2014/main" id="{A46E4F92-EF1A-3C40-9569-5B26A59BD0AC}"/>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43">
              <a:extLst>
                <a:ext uri="{FF2B5EF4-FFF2-40B4-BE49-F238E27FC236}">
                  <a16:creationId xmlns:a16="http://schemas.microsoft.com/office/drawing/2014/main" id="{ED705F52-9320-444E-A20A-2036B0302B7A}"/>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44">
              <a:extLst>
                <a:ext uri="{FF2B5EF4-FFF2-40B4-BE49-F238E27FC236}">
                  <a16:creationId xmlns:a16="http://schemas.microsoft.com/office/drawing/2014/main" id="{9339E16C-673C-DC4E-97F8-56FA76F60A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45">
              <a:extLst>
                <a:ext uri="{FF2B5EF4-FFF2-40B4-BE49-F238E27FC236}">
                  <a16:creationId xmlns:a16="http://schemas.microsoft.com/office/drawing/2014/main" id="{A9B7C8C2-564B-5440-8CCB-F1B9336DEEAD}"/>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46">
              <a:extLst>
                <a:ext uri="{FF2B5EF4-FFF2-40B4-BE49-F238E27FC236}">
                  <a16:creationId xmlns:a16="http://schemas.microsoft.com/office/drawing/2014/main" id="{B5FF629E-DC0F-1540-A75A-8AB5FA8C9F3C}"/>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47">
              <a:extLst>
                <a:ext uri="{FF2B5EF4-FFF2-40B4-BE49-F238E27FC236}">
                  <a16:creationId xmlns:a16="http://schemas.microsoft.com/office/drawing/2014/main" id="{379F56BC-D8DD-7F4E-AB48-953A870A537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48">
              <a:extLst>
                <a:ext uri="{FF2B5EF4-FFF2-40B4-BE49-F238E27FC236}">
                  <a16:creationId xmlns:a16="http://schemas.microsoft.com/office/drawing/2014/main" id="{D9B90DB0-A6BB-DB49-A1B3-63219664ED0D}"/>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49">
              <a:extLst>
                <a:ext uri="{FF2B5EF4-FFF2-40B4-BE49-F238E27FC236}">
                  <a16:creationId xmlns:a16="http://schemas.microsoft.com/office/drawing/2014/main" id="{5378C808-F62E-A04C-AA3C-CE90514075F9}"/>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50">
              <a:extLst>
                <a:ext uri="{FF2B5EF4-FFF2-40B4-BE49-F238E27FC236}">
                  <a16:creationId xmlns:a16="http://schemas.microsoft.com/office/drawing/2014/main" id="{29794D13-DEB4-3A44-A13E-5B9A2C40D82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51">
              <a:extLst>
                <a:ext uri="{FF2B5EF4-FFF2-40B4-BE49-F238E27FC236}">
                  <a16:creationId xmlns:a16="http://schemas.microsoft.com/office/drawing/2014/main" id="{9DE48FDA-C269-EE47-8684-89F86165A0D8}"/>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52">
              <a:extLst>
                <a:ext uri="{FF2B5EF4-FFF2-40B4-BE49-F238E27FC236}">
                  <a16:creationId xmlns:a16="http://schemas.microsoft.com/office/drawing/2014/main" id="{2992A281-3911-E04F-A472-1FDE8AF60EC1}"/>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53">
              <a:extLst>
                <a:ext uri="{FF2B5EF4-FFF2-40B4-BE49-F238E27FC236}">
                  <a16:creationId xmlns:a16="http://schemas.microsoft.com/office/drawing/2014/main" id="{2207814B-E20B-0E44-9954-2B8BC45FF314}"/>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54">
              <a:extLst>
                <a:ext uri="{FF2B5EF4-FFF2-40B4-BE49-F238E27FC236}">
                  <a16:creationId xmlns:a16="http://schemas.microsoft.com/office/drawing/2014/main" id="{A9FEE3C0-8290-D64C-871D-24599C6AFE7C}"/>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56">
              <a:extLst>
                <a:ext uri="{FF2B5EF4-FFF2-40B4-BE49-F238E27FC236}">
                  <a16:creationId xmlns:a16="http://schemas.microsoft.com/office/drawing/2014/main" id="{DCB3360E-3230-D344-8A79-B93761BFB383}"/>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57">
              <a:extLst>
                <a:ext uri="{FF2B5EF4-FFF2-40B4-BE49-F238E27FC236}">
                  <a16:creationId xmlns:a16="http://schemas.microsoft.com/office/drawing/2014/main" id="{0B73D6CC-BA27-5642-A88A-AC0DCC37A292}"/>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58">
              <a:extLst>
                <a:ext uri="{FF2B5EF4-FFF2-40B4-BE49-F238E27FC236}">
                  <a16:creationId xmlns:a16="http://schemas.microsoft.com/office/drawing/2014/main" id="{27E2D103-AEA2-784B-95B3-B0F08BF06B3E}"/>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59">
              <a:extLst>
                <a:ext uri="{FF2B5EF4-FFF2-40B4-BE49-F238E27FC236}">
                  <a16:creationId xmlns:a16="http://schemas.microsoft.com/office/drawing/2014/main" id="{D69F0428-574D-FB41-9AC1-C13D38505D70}"/>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60">
              <a:extLst>
                <a:ext uri="{FF2B5EF4-FFF2-40B4-BE49-F238E27FC236}">
                  <a16:creationId xmlns:a16="http://schemas.microsoft.com/office/drawing/2014/main" id="{D53685B3-1EF0-AC40-BC7A-FB9E37AD9A5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5" name="Triangle 2">
            <a:extLst>
              <a:ext uri="{FF2B5EF4-FFF2-40B4-BE49-F238E27FC236}">
                <a16:creationId xmlns:a16="http://schemas.microsoft.com/office/drawing/2014/main" id="{38A28EAA-6643-EB44-8AF3-0659814E1014}"/>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riangle 1">
            <a:extLst>
              <a:ext uri="{FF2B5EF4-FFF2-40B4-BE49-F238E27FC236}">
                <a16:creationId xmlns:a16="http://schemas.microsoft.com/office/drawing/2014/main" id="{532A2D4F-1E8C-F54C-9566-F1A5A46F2E61}"/>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Rounded Rectangle 3">
            <a:extLst>
              <a:ext uri="{FF2B5EF4-FFF2-40B4-BE49-F238E27FC236}">
                <a16:creationId xmlns:a16="http://schemas.microsoft.com/office/drawing/2014/main" id="{4BBB48F4-7F44-8C45-AC4E-73633C7B53A4}"/>
              </a:ext>
            </a:extLst>
          </p:cNvPr>
          <p:cNvSpPr/>
          <p:nvPr userDrawn="1"/>
        </p:nvSpPr>
        <p:spPr>
          <a:xfrm>
            <a:off x="8060103"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9" name="OVAL 3">
            <a:extLst>
              <a:ext uri="{FF2B5EF4-FFF2-40B4-BE49-F238E27FC236}">
                <a16:creationId xmlns:a16="http://schemas.microsoft.com/office/drawing/2014/main" id="{816C4913-2005-344A-A0EE-2176663D1B78}"/>
              </a:ext>
            </a:extLst>
          </p:cNvPr>
          <p:cNvSpPr/>
          <p:nvPr/>
        </p:nvSpPr>
        <p:spPr>
          <a:xfrm>
            <a:off x="8832749" y="1942622"/>
            <a:ext cx="1647613" cy="1647613"/>
          </a:xfrm>
          <a:prstGeom prst="ellipse">
            <a:avLst/>
          </a:prstGeom>
          <a:solidFill>
            <a:schemeClr val="bg1"/>
          </a:solidFill>
          <a:ln>
            <a:noFill/>
          </a:ln>
          <a:effectLst>
            <a:outerShdw blurRad="342900" dist="38100" dir="6360000" algn="t"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Rounded Rectangle 2">
            <a:extLst>
              <a:ext uri="{FF2B5EF4-FFF2-40B4-BE49-F238E27FC236}">
                <a16:creationId xmlns:a16="http://schemas.microsoft.com/office/drawing/2014/main" id="{31730E2D-B028-5643-B47B-D125CC4B7872}"/>
              </a:ext>
            </a:extLst>
          </p:cNvPr>
          <p:cNvSpPr/>
          <p:nvPr userDrawn="1"/>
        </p:nvSpPr>
        <p:spPr>
          <a:xfrm>
            <a:off x="4491955"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95" name="OVAL 2">
            <a:extLst>
              <a:ext uri="{FF2B5EF4-FFF2-40B4-BE49-F238E27FC236}">
                <a16:creationId xmlns:a16="http://schemas.microsoft.com/office/drawing/2014/main" id="{BAABAC8B-A145-ED4A-ABBA-0C23F23CF8A6}"/>
              </a:ext>
            </a:extLst>
          </p:cNvPr>
          <p:cNvSpPr/>
          <p:nvPr/>
        </p:nvSpPr>
        <p:spPr>
          <a:xfrm>
            <a:off x="5264601" y="1863108"/>
            <a:ext cx="1647613" cy="1647613"/>
          </a:xfrm>
          <a:prstGeom prst="ellipse">
            <a:avLst/>
          </a:prstGeom>
          <a:solidFill>
            <a:schemeClr val="bg1"/>
          </a:solidFill>
          <a:ln>
            <a:noFill/>
          </a:ln>
          <a:effectLst>
            <a:outerShdw blurRad="342900" dist="38100" dir="6360000" algn="t"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7" name="Rounded Rectangle 1">
            <a:extLst>
              <a:ext uri="{FF2B5EF4-FFF2-40B4-BE49-F238E27FC236}">
                <a16:creationId xmlns:a16="http://schemas.microsoft.com/office/drawing/2014/main" id="{C9D129D1-8FB2-5749-BC8F-E8F0FE16692B}"/>
              </a:ext>
            </a:extLst>
          </p:cNvPr>
          <p:cNvSpPr/>
          <p:nvPr userDrawn="1"/>
        </p:nvSpPr>
        <p:spPr>
          <a:xfrm>
            <a:off x="923807"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1" name="OVAL 1">
            <a:extLst>
              <a:ext uri="{FF2B5EF4-FFF2-40B4-BE49-F238E27FC236}">
                <a16:creationId xmlns:a16="http://schemas.microsoft.com/office/drawing/2014/main" id="{F591E5F9-0FB8-D047-9460-CE4B3B44B4AC}"/>
              </a:ext>
            </a:extLst>
          </p:cNvPr>
          <p:cNvSpPr/>
          <p:nvPr/>
        </p:nvSpPr>
        <p:spPr>
          <a:xfrm>
            <a:off x="1696453" y="1843231"/>
            <a:ext cx="1647613" cy="1647613"/>
          </a:xfrm>
          <a:prstGeom prst="ellipse">
            <a:avLst/>
          </a:prstGeom>
          <a:solidFill>
            <a:schemeClr val="bg1"/>
          </a:solidFill>
          <a:ln>
            <a:noFill/>
          </a:ln>
          <a:effectLst>
            <a:outerShdw blurRad="342900" dist="38100" dir="6360000" algn="t"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Text Placeholder 2">
            <a:extLst>
              <a:ext uri="{FF2B5EF4-FFF2-40B4-BE49-F238E27FC236}">
                <a16:creationId xmlns:a16="http://schemas.microsoft.com/office/drawing/2014/main" id="{C2B69295-7A11-A447-AD5A-B4D562D8C41F}"/>
              </a:ext>
            </a:extLst>
          </p:cNvPr>
          <p:cNvSpPr>
            <a:spLocks noGrp="1"/>
          </p:cNvSpPr>
          <p:nvPr>
            <p:ph type="body" sz="quarter" idx="10" hasCustomPrompt="1"/>
          </p:nvPr>
        </p:nvSpPr>
        <p:spPr>
          <a:xfrm>
            <a:off x="1212849"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3" name="Text Placeholder 2">
            <a:extLst>
              <a:ext uri="{FF2B5EF4-FFF2-40B4-BE49-F238E27FC236}">
                <a16:creationId xmlns:a16="http://schemas.microsoft.com/office/drawing/2014/main" id="{9AA08D93-4A58-7A41-9512-8C12C23A032D}"/>
              </a:ext>
            </a:extLst>
          </p:cNvPr>
          <p:cNvSpPr>
            <a:spLocks noGrp="1"/>
          </p:cNvSpPr>
          <p:nvPr>
            <p:ph type="body" sz="quarter" idx="11" hasCustomPrompt="1"/>
          </p:nvPr>
        </p:nvSpPr>
        <p:spPr>
          <a:xfrm>
            <a:off x="4771595"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4" name="Text Placeholder 2">
            <a:extLst>
              <a:ext uri="{FF2B5EF4-FFF2-40B4-BE49-F238E27FC236}">
                <a16:creationId xmlns:a16="http://schemas.microsoft.com/office/drawing/2014/main" id="{2C135864-ED69-4444-8888-C9097CB029F2}"/>
              </a:ext>
            </a:extLst>
          </p:cNvPr>
          <p:cNvSpPr>
            <a:spLocks noGrp="1"/>
          </p:cNvSpPr>
          <p:nvPr>
            <p:ph type="body" sz="quarter" idx="12" hasCustomPrompt="1"/>
          </p:nvPr>
        </p:nvSpPr>
        <p:spPr>
          <a:xfrm>
            <a:off x="8330341"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5" name="Text Placeholder 4">
            <a:extLst>
              <a:ext uri="{FF2B5EF4-FFF2-40B4-BE49-F238E27FC236}">
                <a16:creationId xmlns:a16="http://schemas.microsoft.com/office/drawing/2014/main" id="{CDD9C252-A2DF-2247-B8C7-89A666F3D5AD}"/>
              </a:ext>
            </a:extLst>
          </p:cNvPr>
          <p:cNvSpPr>
            <a:spLocks noGrp="1"/>
          </p:cNvSpPr>
          <p:nvPr>
            <p:ph type="body" sz="quarter" idx="13" hasCustomPrompt="1"/>
          </p:nvPr>
        </p:nvSpPr>
        <p:spPr>
          <a:xfrm>
            <a:off x="4778204"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6" name="Text Placeholder 4">
            <a:extLst>
              <a:ext uri="{FF2B5EF4-FFF2-40B4-BE49-F238E27FC236}">
                <a16:creationId xmlns:a16="http://schemas.microsoft.com/office/drawing/2014/main" id="{232DF12A-79CD-C847-9294-1CB526900B1B}"/>
              </a:ext>
            </a:extLst>
          </p:cNvPr>
          <p:cNvSpPr>
            <a:spLocks noGrp="1"/>
          </p:cNvSpPr>
          <p:nvPr>
            <p:ph type="body" sz="quarter" idx="14" hasCustomPrompt="1"/>
          </p:nvPr>
        </p:nvSpPr>
        <p:spPr>
          <a:xfrm>
            <a:off x="1200923"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7" name="Text Placeholder 4">
            <a:extLst>
              <a:ext uri="{FF2B5EF4-FFF2-40B4-BE49-F238E27FC236}">
                <a16:creationId xmlns:a16="http://schemas.microsoft.com/office/drawing/2014/main" id="{EB5A28B9-8175-0245-B872-46FD260DD0AB}"/>
              </a:ext>
            </a:extLst>
          </p:cNvPr>
          <p:cNvSpPr>
            <a:spLocks noGrp="1"/>
          </p:cNvSpPr>
          <p:nvPr>
            <p:ph type="body" sz="quarter" idx="15" hasCustomPrompt="1"/>
          </p:nvPr>
        </p:nvSpPr>
        <p:spPr>
          <a:xfrm>
            <a:off x="8355485"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9" name="Picture Placeholder 108">
            <a:extLst>
              <a:ext uri="{FF2B5EF4-FFF2-40B4-BE49-F238E27FC236}">
                <a16:creationId xmlns:a16="http://schemas.microsoft.com/office/drawing/2014/main" id="{F71183BC-183E-724E-91F1-61529AD7E141}"/>
              </a:ext>
            </a:extLst>
          </p:cNvPr>
          <p:cNvSpPr>
            <a:spLocks noGrp="1"/>
          </p:cNvSpPr>
          <p:nvPr>
            <p:ph type="pic" sz="quarter" idx="16"/>
          </p:nvPr>
        </p:nvSpPr>
        <p:spPr>
          <a:xfrm>
            <a:off x="2002186" y="2239913"/>
            <a:ext cx="984250" cy="984250"/>
          </a:xfrm>
        </p:spPr>
        <p:txBody>
          <a:bodyPr>
            <a:normAutofit/>
          </a:bodyPr>
          <a:lstStyle>
            <a:lvl1pPr>
              <a:defRPr sz="1400"/>
            </a:lvl1pPr>
          </a:lstStyle>
          <a:p>
            <a:endParaRPr lang="en-US"/>
          </a:p>
        </p:txBody>
      </p:sp>
      <p:sp>
        <p:nvSpPr>
          <p:cNvPr id="110" name="Picture Placeholder 108">
            <a:extLst>
              <a:ext uri="{FF2B5EF4-FFF2-40B4-BE49-F238E27FC236}">
                <a16:creationId xmlns:a16="http://schemas.microsoft.com/office/drawing/2014/main" id="{0C0A4437-FB2D-1544-9C4E-5F8AE41A14F4}"/>
              </a:ext>
            </a:extLst>
          </p:cNvPr>
          <p:cNvSpPr>
            <a:spLocks noGrp="1"/>
          </p:cNvSpPr>
          <p:nvPr>
            <p:ph type="pic" sz="quarter" idx="17"/>
          </p:nvPr>
        </p:nvSpPr>
        <p:spPr>
          <a:xfrm>
            <a:off x="5573288" y="2239913"/>
            <a:ext cx="984250" cy="984250"/>
          </a:xfrm>
        </p:spPr>
        <p:txBody>
          <a:bodyPr>
            <a:normAutofit/>
          </a:bodyPr>
          <a:lstStyle>
            <a:lvl1pPr>
              <a:defRPr sz="1400"/>
            </a:lvl1pPr>
          </a:lstStyle>
          <a:p>
            <a:endParaRPr lang="en-US"/>
          </a:p>
        </p:txBody>
      </p:sp>
      <p:sp>
        <p:nvSpPr>
          <p:cNvPr id="111" name="Picture Placeholder 108">
            <a:extLst>
              <a:ext uri="{FF2B5EF4-FFF2-40B4-BE49-F238E27FC236}">
                <a16:creationId xmlns:a16="http://schemas.microsoft.com/office/drawing/2014/main" id="{C70E99F1-3574-964A-8490-783821450ACF}"/>
              </a:ext>
            </a:extLst>
          </p:cNvPr>
          <p:cNvSpPr>
            <a:spLocks noGrp="1"/>
          </p:cNvSpPr>
          <p:nvPr>
            <p:ph type="pic" sz="quarter" idx="18"/>
          </p:nvPr>
        </p:nvSpPr>
        <p:spPr>
          <a:xfrm>
            <a:off x="9144391" y="2239913"/>
            <a:ext cx="984250" cy="984250"/>
          </a:xfrm>
        </p:spPr>
        <p:txBody>
          <a:bodyPr>
            <a:normAutofit/>
          </a:bodyPr>
          <a:lstStyle>
            <a:lvl1pPr>
              <a:defRPr sz="1400"/>
            </a:lvl1pPr>
          </a:lstStyle>
          <a:p>
            <a:endParaRPr lang="en-US"/>
          </a:p>
        </p:txBody>
      </p:sp>
    </p:spTree>
    <p:extLst>
      <p:ext uri="{BB962C8B-B14F-4D97-AF65-F5344CB8AC3E}">
        <p14:creationId xmlns:p14="http://schemas.microsoft.com/office/powerpoint/2010/main" val="352365445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riangle White Map Layout">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36CBD88E-7AA7-2F48-B212-410094C9A513}"/>
              </a:ext>
            </a:extLst>
          </p:cNvPr>
          <p:cNvGrpSpPr/>
          <p:nvPr userDrawn="1"/>
        </p:nvGrpSpPr>
        <p:grpSpPr>
          <a:xfrm flipV="1">
            <a:off x="-1985833" y="-840976"/>
            <a:ext cx="14737825" cy="8784567"/>
            <a:chOff x="0" y="-1142"/>
            <a:chExt cx="12191046" cy="7317389"/>
          </a:xfrm>
          <a:solidFill>
            <a:schemeClr val="bg2">
              <a:alpha val="47000"/>
            </a:schemeClr>
          </a:solidFill>
        </p:grpSpPr>
        <p:sp>
          <p:nvSpPr>
            <p:cNvPr id="7" name="Freeform: Shape 6">
              <a:extLst>
                <a:ext uri="{FF2B5EF4-FFF2-40B4-BE49-F238E27FC236}">
                  <a16:creationId xmlns:a16="http://schemas.microsoft.com/office/drawing/2014/main" id="{F5D37431-1A94-7A46-BA6A-0C7B1620199A}"/>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7">
              <a:extLst>
                <a:ext uri="{FF2B5EF4-FFF2-40B4-BE49-F238E27FC236}">
                  <a16:creationId xmlns:a16="http://schemas.microsoft.com/office/drawing/2014/main" id="{D82F4A41-2A25-4E4C-9BC0-BE413984B2FB}"/>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86">
              <a:extLst>
                <a:ext uri="{FF2B5EF4-FFF2-40B4-BE49-F238E27FC236}">
                  <a16:creationId xmlns:a16="http://schemas.microsoft.com/office/drawing/2014/main" id="{C9C032DF-A9B9-9D45-802B-9D83E8059830}"/>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87">
              <a:extLst>
                <a:ext uri="{FF2B5EF4-FFF2-40B4-BE49-F238E27FC236}">
                  <a16:creationId xmlns:a16="http://schemas.microsoft.com/office/drawing/2014/main" id="{709B0AAE-DC91-4B42-A5F1-0A9BB1BBE33F}"/>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88">
              <a:extLst>
                <a:ext uri="{FF2B5EF4-FFF2-40B4-BE49-F238E27FC236}">
                  <a16:creationId xmlns:a16="http://schemas.microsoft.com/office/drawing/2014/main" id="{0EAB12B2-2DAC-9A49-824A-F50564D77391}"/>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89">
              <a:extLst>
                <a:ext uri="{FF2B5EF4-FFF2-40B4-BE49-F238E27FC236}">
                  <a16:creationId xmlns:a16="http://schemas.microsoft.com/office/drawing/2014/main" id="{7137ACE8-F36D-6848-AFEB-29B882D0D101}"/>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90">
              <a:extLst>
                <a:ext uri="{FF2B5EF4-FFF2-40B4-BE49-F238E27FC236}">
                  <a16:creationId xmlns:a16="http://schemas.microsoft.com/office/drawing/2014/main" id="{FCE1DD34-53E5-D149-9FFB-A568EF8F5E46}"/>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91">
              <a:extLst>
                <a:ext uri="{FF2B5EF4-FFF2-40B4-BE49-F238E27FC236}">
                  <a16:creationId xmlns:a16="http://schemas.microsoft.com/office/drawing/2014/main" id="{6FD29535-5F3D-FF4F-8392-DF89C41292A8}"/>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92">
              <a:extLst>
                <a:ext uri="{FF2B5EF4-FFF2-40B4-BE49-F238E27FC236}">
                  <a16:creationId xmlns:a16="http://schemas.microsoft.com/office/drawing/2014/main" id="{79415DF9-474D-0343-9CB2-5067194FE880}"/>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93">
              <a:extLst>
                <a:ext uri="{FF2B5EF4-FFF2-40B4-BE49-F238E27FC236}">
                  <a16:creationId xmlns:a16="http://schemas.microsoft.com/office/drawing/2014/main" id="{B4AA3D64-D7B4-A34F-942A-4F042E00DB38}"/>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94">
              <a:extLst>
                <a:ext uri="{FF2B5EF4-FFF2-40B4-BE49-F238E27FC236}">
                  <a16:creationId xmlns:a16="http://schemas.microsoft.com/office/drawing/2014/main" id="{88BFB413-85DC-CD41-AD27-96A15DDD4316}"/>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5">
              <a:extLst>
                <a:ext uri="{FF2B5EF4-FFF2-40B4-BE49-F238E27FC236}">
                  <a16:creationId xmlns:a16="http://schemas.microsoft.com/office/drawing/2014/main" id="{2444A257-C4BD-F442-AACE-A744757F59EC}"/>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6">
              <a:extLst>
                <a:ext uri="{FF2B5EF4-FFF2-40B4-BE49-F238E27FC236}">
                  <a16:creationId xmlns:a16="http://schemas.microsoft.com/office/drawing/2014/main" id="{2B6B6638-C1BB-7F49-AB27-6BD361D15CB7}"/>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7">
              <a:extLst>
                <a:ext uri="{FF2B5EF4-FFF2-40B4-BE49-F238E27FC236}">
                  <a16:creationId xmlns:a16="http://schemas.microsoft.com/office/drawing/2014/main" id="{9B603C4D-75F6-8A4D-87F0-9719D4E0B403}"/>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8">
              <a:extLst>
                <a:ext uri="{FF2B5EF4-FFF2-40B4-BE49-F238E27FC236}">
                  <a16:creationId xmlns:a16="http://schemas.microsoft.com/office/drawing/2014/main" id="{D941FBE9-B505-794D-AE8C-F087B6D48DDA}"/>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9">
              <a:extLst>
                <a:ext uri="{FF2B5EF4-FFF2-40B4-BE49-F238E27FC236}">
                  <a16:creationId xmlns:a16="http://schemas.microsoft.com/office/drawing/2014/main" id="{FDA9385A-9D8C-8A44-A903-616DCBB9EDE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00">
              <a:extLst>
                <a:ext uri="{FF2B5EF4-FFF2-40B4-BE49-F238E27FC236}">
                  <a16:creationId xmlns:a16="http://schemas.microsoft.com/office/drawing/2014/main" id="{E6E25802-756D-CD4B-A1B2-DED346EF0953}"/>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01">
              <a:extLst>
                <a:ext uri="{FF2B5EF4-FFF2-40B4-BE49-F238E27FC236}">
                  <a16:creationId xmlns:a16="http://schemas.microsoft.com/office/drawing/2014/main" id="{3069983B-60E8-2747-B743-3E78E7D2332F}"/>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02">
              <a:extLst>
                <a:ext uri="{FF2B5EF4-FFF2-40B4-BE49-F238E27FC236}">
                  <a16:creationId xmlns:a16="http://schemas.microsoft.com/office/drawing/2014/main" id="{9A23C53D-46E7-0E41-801B-95D1A266F1A5}"/>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3">
              <a:extLst>
                <a:ext uri="{FF2B5EF4-FFF2-40B4-BE49-F238E27FC236}">
                  <a16:creationId xmlns:a16="http://schemas.microsoft.com/office/drawing/2014/main" id="{1EA23BCD-849A-7748-822B-8CEF8316028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4">
              <a:extLst>
                <a:ext uri="{FF2B5EF4-FFF2-40B4-BE49-F238E27FC236}">
                  <a16:creationId xmlns:a16="http://schemas.microsoft.com/office/drawing/2014/main" id="{60596BDF-AFB4-4443-B34E-EF9A9E7068A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05">
              <a:extLst>
                <a:ext uri="{FF2B5EF4-FFF2-40B4-BE49-F238E27FC236}">
                  <a16:creationId xmlns:a16="http://schemas.microsoft.com/office/drawing/2014/main" id="{D43F5277-5754-BF46-910C-CA8A2CCCDD5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06">
              <a:extLst>
                <a:ext uri="{FF2B5EF4-FFF2-40B4-BE49-F238E27FC236}">
                  <a16:creationId xmlns:a16="http://schemas.microsoft.com/office/drawing/2014/main" id="{3C86CFB7-43C0-0140-A745-46C2C50F5ADA}"/>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07">
              <a:extLst>
                <a:ext uri="{FF2B5EF4-FFF2-40B4-BE49-F238E27FC236}">
                  <a16:creationId xmlns:a16="http://schemas.microsoft.com/office/drawing/2014/main" id="{8CA857F9-50EB-EB40-9F05-A526E8A90222}"/>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08">
              <a:extLst>
                <a:ext uri="{FF2B5EF4-FFF2-40B4-BE49-F238E27FC236}">
                  <a16:creationId xmlns:a16="http://schemas.microsoft.com/office/drawing/2014/main" id="{0FA145DD-9D13-C94E-97A7-71F5C2B2853D}"/>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09">
              <a:extLst>
                <a:ext uri="{FF2B5EF4-FFF2-40B4-BE49-F238E27FC236}">
                  <a16:creationId xmlns:a16="http://schemas.microsoft.com/office/drawing/2014/main" id="{593D9A57-A217-A341-9752-30D116BC44C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10">
              <a:extLst>
                <a:ext uri="{FF2B5EF4-FFF2-40B4-BE49-F238E27FC236}">
                  <a16:creationId xmlns:a16="http://schemas.microsoft.com/office/drawing/2014/main" id="{EC62C0EC-8074-814E-AD04-F2B517B4EDA5}"/>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11">
              <a:extLst>
                <a:ext uri="{FF2B5EF4-FFF2-40B4-BE49-F238E27FC236}">
                  <a16:creationId xmlns:a16="http://schemas.microsoft.com/office/drawing/2014/main" id="{3195484A-31B5-3E4D-972F-A0CBC02BDFFF}"/>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2">
              <a:extLst>
                <a:ext uri="{FF2B5EF4-FFF2-40B4-BE49-F238E27FC236}">
                  <a16:creationId xmlns:a16="http://schemas.microsoft.com/office/drawing/2014/main" id="{C0A5C6C0-A698-E942-B0E3-469A5116FA4C}"/>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9DC1347F-698E-9E4C-8A24-1D303FF97BEB}"/>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CE50A463-BCFB-2842-A7CB-928FAB540364}"/>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5">
              <a:extLst>
                <a:ext uri="{FF2B5EF4-FFF2-40B4-BE49-F238E27FC236}">
                  <a16:creationId xmlns:a16="http://schemas.microsoft.com/office/drawing/2014/main" id="{C145E74E-04C9-8044-96D4-426EAF29E3AC}"/>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20315229-5633-4E4C-91A8-D2A2FBF3C09F}"/>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7">
              <a:extLst>
                <a:ext uri="{FF2B5EF4-FFF2-40B4-BE49-F238E27FC236}">
                  <a16:creationId xmlns:a16="http://schemas.microsoft.com/office/drawing/2014/main" id="{25CFD482-192E-AF46-BEBC-C516BE5F560A}"/>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18">
              <a:extLst>
                <a:ext uri="{FF2B5EF4-FFF2-40B4-BE49-F238E27FC236}">
                  <a16:creationId xmlns:a16="http://schemas.microsoft.com/office/drawing/2014/main" id="{42C8346D-E9DB-ED4A-BC47-EC0E5B647F74}"/>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9">
              <a:extLst>
                <a:ext uri="{FF2B5EF4-FFF2-40B4-BE49-F238E27FC236}">
                  <a16:creationId xmlns:a16="http://schemas.microsoft.com/office/drawing/2014/main" id="{CE7EA5A0-D238-6040-91D2-7B5BA3CE69DE}"/>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20">
              <a:extLst>
                <a:ext uri="{FF2B5EF4-FFF2-40B4-BE49-F238E27FC236}">
                  <a16:creationId xmlns:a16="http://schemas.microsoft.com/office/drawing/2014/main" id="{2008B1BC-AA55-334B-A15E-B30952A3B30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21">
              <a:extLst>
                <a:ext uri="{FF2B5EF4-FFF2-40B4-BE49-F238E27FC236}">
                  <a16:creationId xmlns:a16="http://schemas.microsoft.com/office/drawing/2014/main" id="{88366CCA-7338-DA47-986E-05DFFB53ABB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22">
              <a:extLst>
                <a:ext uri="{FF2B5EF4-FFF2-40B4-BE49-F238E27FC236}">
                  <a16:creationId xmlns:a16="http://schemas.microsoft.com/office/drawing/2014/main" id="{69F8A108-72CA-1B4A-B54A-5A674C6EB1A3}"/>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C06972A4-9F6C-5A4C-AA30-1F487BA760D8}"/>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24">
              <a:extLst>
                <a:ext uri="{FF2B5EF4-FFF2-40B4-BE49-F238E27FC236}">
                  <a16:creationId xmlns:a16="http://schemas.microsoft.com/office/drawing/2014/main" id="{D2FB9369-BD61-6346-8FC4-DD97DA92836B}"/>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25">
              <a:extLst>
                <a:ext uri="{FF2B5EF4-FFF2-40B4-BE49-F238E27FC236}">
                  <a16:creationId xmlns:a16="http://schemas.microsoft.com/office/drawing/2014/main" id="{9A609245-1CDD-C345-B912-D1A73227347B}"/>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26">
              <a:extLst>
                <a:ext uri="{FF2B5EF4-FFF2-40B4-BE49-F238E27FC236}">
                  <a16:creationId xmlns:a16="http://schemas.microsoft.com/office/drawing/2014/main" id="{7BA38B8F-C0C1-C54B-8CE8-E191BB1C237D}"/>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27">
              <a:extLst>
                <a:ext uri="{FF2B5EF4-FFF2-40B4-BE49-F238E27FC236}">
                  <a16:creationId xmlns:a16="http://schemas.microsoft.com/office/drawing/2014/main" id="{AAD81FD6-9947-DC49-8E07-CD4FDFAF4CB5}"/>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28">
              <a:extLst>
                <a:ext uri="{FF2B5EF4-FFF2-40B4-BE49-F238E27FC236}">
                  <a16:creationId xmlns:a16="http://schemas.microsoft.com/office/drawing/2014/main" id="{6A607292-2A4F-6545-AD4F-D70ADACA77A7}"/>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29">
              <a:extLst>
                <a:ext uri="{FF2B5EF4-FFF2-40B4-BE49-F238E27FC236}">
                  <a16:creationId xmlns:a16="http://schemas.microsoft.com/office/drawing/2014/main" id="{415C53E8-FFF2-5144-A7E6-B7931AFE80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30">
              <a:extLst>
                <a:ext uri="{FF2B5EF4-FFF2-40B4-BE49-F238E27FC236}">
                  <a16:creationId xmlns:a16="http://schemas.microsoft.com/office/drawing/2014/main" id="{87E44D87-66B6-4E41-86DC-D8AE9B19D88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31">
              <a:extLst>
                <a:ext uri="{FF2B5EF4-FFF2-40B4-BE49-F238E27FC236}">
                  <a16:creationId xmlns:a16="http://schemas.microsoft.com/office/drawing/2014/main" id="{788F17A4-8670-3E44-8D85-AD4FD2F61DB8}"/>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32">
              <a:extLst>
                <a:ext uri="{FF2B5EF4-FFF2-40B4-BE49-F238E27FC236}">
                  <a16:creationId xmlns:a16="http://schemas.microsoft.com/office/drawing/2014/main" id="{8809E081-9FC5-D845-AC12-9C1E876F1A5C}"/>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33">
              <a:extLst>
                <a:ext uri="{FF2B5EF4-FFF2-40B4-BE49-F238E27FC236}">
                  <a16:creationId xmlns:a16="http://schemas.microsoft.com/office/drawing/2014/main" id="{9F3515A6-5004-A941-894A-FF3CD7E84721}"/>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34">
              <a:extLst>
                <a:ext uri="{FF2B5EF4-FFF2-40B4-BE49-F238E27FC236}">
                  <a16:creationId xmlns:a16="http://schemas.microsoft.com/office/drawing/2014/main" id="{C15179F8-B342-5C4E-A497-7D0589A4141D}"/>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35">
              <a:extLst>
                <a:ext uri="{FF2B5EF4-FFF2-40B4-BE49-F238E27FC236}">
                  <a16:creationId xmlns:a16="http://schemas.microsoft.com/office/drawing/2014/main" id="{E2145AF9-0D63-2148-A53E-FC3764ED6350}"/>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36">
              <a:extLst>
                <a:ext uri="{FF2B5EF4-FFF2-40B4-BE49-F238E27FC236}">
                  <a16:creationId xmlns:a16="http://schemas.microsoft.com/office/drawing/2014/main" id="{EB87222A-82D3-304A-B8BF-8066DA804E97}"/>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37">
              <a:extLst>
                <a:ext uri="{FF2B5EF4-FFF2-40B4-BE49-F238E27FC236}">
                  <a16:creationId xmlns:a16="http://schemas.microsoft.com/office/drawing/2014/main" id="{D7B0C4A0-2B5D-2A46-B6C6-F9DB795BC29E}"/>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38">
              <a:extLst>
                <a:ext uri="{FF2B5EF4-FFF2-40B4-BE49-F238E27FC236}">
                  <a16:creationId xmlns:a16="http://schemas.microsoft.com/office/drawing/2014/main" id="{A2955CCF-B08E-9248-801C-8802D252849C}"/>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39">
              <a:extLst>
                <a:ext uri="{FF2B5EF4-FFF2-40B4-BE49-F238E27FC236}">
                  <a16:creationId xmlns:a16="http://schemas.microsoft.com/office/drawing/2014/main" id="{FBA35BE1-FB9D-B640-BE38-D902B9419EEF}"/>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40">
              <a:extLst>
                <a:ext uri="{FF2B5EF4-FFF2-40B4-BE49-F238E27FC236}">
                  <a16:creationId xmlns:a16="http://schemas.microsoft.com/office/drawing/2014/main" id="{E04E9926-478B-B642-83D5-A8EF8F97DF39}"/>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41">
              <a:extLst>
                <a:ext uri="{FF2B5EF4-FFF2-40B4-BE49-F238E27FC236}">
                  <a16:creationId xmlns:a16="http://schemas.microsoft.com/office/drawing/2014/main" id="{507B1632-87B9-E544-9870-83ACCFD6C9A0}"/>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42">
              <a:extLst>
                <a:ext uri="{FF2B5EF4-FFF2-40B4-BE49-F238E27FC236}">
                  <a16:creationId xmlns:a16="http://schemas.microsoft.com/office/drawing/2014/main" id="{A46E4F92-EF1A-3C40-9569-5B26A59BD0AC}"/>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43">
              <a:extLst>
                <a:ext uri="{FF2B5EF4-FFF2-40B4-BE49-F238E27FC236}">
                  <a16:creationId xmlns:a16="http://schemas.microsoft.com/office/drawing/2014/main" id="{ED705F52-9320-444E-A20A-2036B0302B7A}"/>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44">
              <a:extLst>
                <a:ext uri="{FF2B5EF4-FFF2-40B4-BE49-F238E27FC236}">
                  <a16:creationId xmlns:a16="http://schemas.microsoft.com/office/drawing/2014/main" id="{9339E16C-673C-DC4E-97F8-56FA76F60A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45">
              <a:extLst>
                <a:ext uri="{FF2B5EF4-FFF2-40B4-BE49-F238E27FC236}">
                  <a16:creationId xmlns:a16="http://schemas.microsoft.com/office/drawing/2014/main" id="{A9B7C8C2-564B-5440-8CCB-F1B9336DEEAD}"/>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46">
              <a:extLst>
                <a:ext uri="{FF2B5EF4-FFF2-40B4-BE49-F238E27FC236}">
                  <a16:creationId xmlns:a16="http://schemas.microsoft.com/office/drawing/2014/main" id="{B5FF629E-DC0F-1540-A75A-8AB5FA8C9F3C}"/>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47">
              <a:extLst>
                <a:ext uri="{FF2B5EF4-FFF2-40B4-BE49-F238E27FC236}">
                  <a16:creationId xmlns:a16="http://schemas.microsoft.com/office/drawing/2014/main" id="{379F56BC-D8DD-7F4E-AB48-953A870A537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48">
              <a:extLst>
                <a:ext uri="{FF2B5EF4-FFF2-40B4-BE49-F238E27FC236}">
                  <a16:creationId xmlns:a16="http://schemas.microsoft.com/office/drawing/2014/main" id="{D9B90DB0-A6BB-DB49-A1B3-63219664ED0D}"/>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49">
              <a:extLst>
                <a:ext uri="{FF2B5EF4-FFF2-40B4-BE49-F238E27FC236}">
                  <a16:creationId xmlns:a16="http://schemas.microsoft.com/office/drawing/2014/main" id="{5378C808-F62E-A04C-AA3C-CE90514075F9}"/>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50">
              <a:extLst>
                <a:ext uri="{FF2B5EF4-FFF2-40B4-BE49-F238E27FC236}">
                  <a16:creationId xmlns:a16="http://schemas.microsoft.com/office/drawing/2014/main" id="{29794D13-DEB4-3A44-A13E-5B9A2C40D82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51">
              <a:extLst>
                <a:ext uri="{FF2B5EF4-FFF2-40B4-BE49-F238E27FC236}">
                  <a16:creationId xmlns:a16="http://schemas.microsoft.com/office/drawing/2014/main" id="{9DE48FDA-C269-EE47-8684-89F86165A0D8}"/>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52">
              <a:extLst>
                <a:ext uri="{FF2B5EF4-FFF2-40B4-BE49-F238E27FC236}">
                  <a16:creationId xmlns:a16="http://schemas.microsoft.com/office/drawing/2014/main" id="{2992A281-3911-E04F-A472-1FDE8AF60EC1}"/>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53">
              <a:extLst>
                <a:ext uri="{FF2B5EF4-FFF2-40B4-BE49-F238E27FC236}">
                  <a16:creationId xmlns:a16="http://schemas.microsoft.com/office/drawing/2014/main" id="{2207814B-E20B-0E44-9954-2B8BC45FF314}"/>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54">
              <a:extLst>
                <a:ext uri="{FF2B5EF4-FFF2-40B4-BE49-F238E27FC236}">
                  <a16:creationId xmlns:a16="http://schemas.microsoft.com/office/drawing/2014/main" id="{A9FEE3C0-8290-D64C-871D-24599C6AFE7C}"/>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56">
              <a:extLst>
                <a:ext uri="{FF2B5EF4-FFF2-40B4-BE49-F238E27FC236}">
                  <a16:creationId xmlns:a16="http://schemas.microsoft.com/office/drawing/2014/main" id="{DCB3360E-3230-D344-8A79-B93761BFB383}"/>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57">
              <a:extLst>
                <a:ext uri="{FF2B5EF4-FFF2-40B4-BE49-F238E27FC236}">
                  <a16:creationId xmlns:a16="http://schemas.microsoft.com/office/drawing/2014/main" id="{0B73D6CC-BA27-5642-A88A-AC0DCC37A292}"/>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58">
              <a:extLst>
                <a:ext uri="{FF2B5EF4-FFF2-40B4-BE49-F238E27FC236}">
                  <a16:creationId xmlns:a16="http://schemas.microsoft.com/office/drawing/2014/main" id="{27E2D103-AEA2-784B-95B3-B0F08BF06B3E}"/>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59">
              <a:extLst>
                <a:ext uri="{FF2B5EF4-FFF2-40B4-BE49-F238E27FC236}">
                  <a16:creationId xmlns:a16="http://schemas.microsoft.com/office/drawing/2014/main" id="{D69F0428-574D-FB41-9AC1-C13D38505D70}"/>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60">
              <a:extLst>
                <a:ext uri="{FF2B5EF4-FFF2-40B4-BE49-F238E27FC236}">
                  <a16:creationId xmlns:a16="http://schemas.microsoft.com/office/drawing/2014/main" id="{D53685B3-1EF0-AC40-BC7A-FB9E37AD9A5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5" name="Triangle 2">
            <a:extLst>
              <a:ext uri="{FF2B5EF4-FFF2-40B4-BE49-F238E27FC236}">
                <a16:creationId xmlns:a16="http://schemas.microsoft.com/office/drawing/2014/main" id="{38A28EAA-6643-EB44-8AF3-0659814E1014}"/>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riangle 1">
            <a:extLst>
              <a:ext uri="{FF2B5EF4-FFF2-40B4-BE49-F238E27FC236}">
                <a16:creationId xmlns:a16="http://schemas.microsoft.com/office/drawing/2014/main" id="{532A2D4F-1E8C-F54C-9566-F1A5A46F2E61}"/>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93766142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riangle Top White Layout">
    <p:spTree>
      <p:nvGrpSpPr>
        <p:cNvPr id="1" name=""/>
        <p:cNvGrpSpPr/>
        <p:nvPr/>
      </p:nvGrpSpPr>
      <p:grpSpPr>
        <a:xfrm>
          <a:off x="0" y="0"/>
          <a:ext cx="0" cy="0"/>
          <a:chOff x="0" y="0"/>
          <a:chExt cx="0" cy="0"/>
        </a:xfrm>
      </p:grpSpPr>
      <p:sp>
        <p:nvSpPr>
          <p:cNvPr id="83" name="Triangle 2">
            <a:extLst>
              <a:ext uri="{FF2B5EF4-FFF2-40B4-BE49-F238E27FC236}">
                <a16:creationId xmlns:a16="http://schemas.microsoft.com/office/drawing/2014/main" id="{3C30ACC1-EE93-D545-B4BB-625B66D0CD93}"/>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Triangle 1">
            <a:extLst>
              <a:ext uri="{FF2B5EF4-FFF2-40B4-BE49-F238E27FC236}">
                <a16:creationId xmlns:a16="http://schemas.microsoft.com/office/drawing/2014/main" id="{2B33609E-888B-9E4F-A52F-F724A1F30722}"/>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15370777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riangle Bottom Whit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FC4E1AF-C620-E84F-AC3B-4C05B4B174CE}"/>
              </a:ext>
            </a:extLst>
          </p:cNvPr>
          <p:cNvGrpSpPr/>
          <p:nvPr userDrawn="1"/>
        </p:nvGrpSpPr>
        <p:grpSpPr>
          <a:xfrm rot="10800000">
            <a:off x="-22908" y="4936642"/>
            <a:ext cx="12214908" cy="1985153"/>
            <a:chOff x="-22909" y="3918013"/>
            <a:chExt cx="12214908" cy="1985153"/>
          </a:xfrm>
        </p:grpSpPr>
        <p:sp>
          <p:nvSpPr>
            <p:cNvPr id="83" name="Triangle 2">
              <a:extLst>
                <a:ext uri="{FF2B5EF4-FFF2-40B4-BE49-F238E27FC236}">
                  <a16:creationId xmlns:a16="http://schemas.microsoft.com/office/drawing/2014/main" id="{3C30ACC1-EE93-D545-B4BB-625B66D0CD93}"/>
                </a:ext>
              </a:extLst>
            </p:cNvPr>
            <p:cNvSpPr/>
            <p:nvPr userDrawn="1"/>
          </p:nvSpPr>
          <p:spPr>
            <a:xfrm rot="5400000" flipH="1" flipV="1">
              <a:off x="7475230" y="525495"/>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Triangle 1">
              <a:extLst>
                <a:ext uri="{FF2B5EF4-FFF2-40B4-BE49-F238E27FC236}">
                  <a16:creationId xmlns:a16="http://schemas.microsoft.com/office/drawing/2014/main" id="{2B33609E-888B-9E4F-A52F-F724A1F30722}"/>
                </a:ext>
              </a:extLst>
            </p:cNvPr>
            <p:cNvSpPr/>
            <p:nvPr userDrawn="1"/>
          </p:nvSpPr>
          <p:spPr>
            <a:xfrm rot="5400000" flipH="1">
              <a:off x="3191921" y="703183"/>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32895684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aragraph Layout ">
    <p:spTree>
      <p:nvGrpSpPr>
        <p:cNvPr id="1" name=""/>
        <p:cNvGrpSpPr/>
        <p:nvPr/>
      </p:nvGrpSpPr>
      <p:grpSpPr>
        <a:xfrm>
          <a:off x="0" y="0"/>
          <a:ext cx="0" cy="0"/>
          <a:chOff x="0" y="0"/>
          <a:chExt cx="0" cy="0"/>
        </a:xfrm>
      </p:grpSpPr>
      <p:sp>
        <p:nvSpPr>
          <p:cNvPr id="10" name="Grey Background">
            <a:extLst>
              <a:ext uri="{FF2B5EF4-FFF2-40B4-BE49-F238E27FC236}">
                <a16:creationId xmlns:a16="http://schemas.microsoft.com/office/drawing/2014/main" id="{FE4A9DB9-BF09-C846-8E16-9917A68683E5}"/>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Photo Placeholder">
            <a:extLst>
              <a:ext uri="{FF2B5EF4-FFF2-40B4-BE49-F238E27FC236}">
                <a16:creationId xmlns:a16="http://schemas.microsoft.com/office/drawing/2014/main" id="{4BA9A8B9-018C-AF48-8F42-61B6EF6BD058}"/>
              </a:ext>
            </a:extLst>
          </p:cNvPr>
          <p:cNvSpPr>
            <a:spLocks noGrp="1"/>
          </p:cNvSpPr>
          <p:nvPr>
            <p:ph type="pic" sz="quarter" idx="11"/>
          </p:nvPr>
        </p:nvSpPr>
        <p:spPr>
          <a:xfrm>
            <a:off x="6565660" y="0"/>
            <a:ext cx="5626340" cy="6869113"/>
          </a:xfrm>
        </p:spPr>
        <p:txBody>
          <a:bodyPr/>
          <a:lstStyle/>
          <a:p>
            <a:endParaRPr lang="en-US"/>
          </a:p>
        </p:txBody>
      </p:sp>
      <p:sp>
        <p:nvSpPr>
          <p:cNvPr id="13" name="Body Text Placeholder ">
            <a:extLst>
              <a:ext uri="{FF2B5EF4-FFF2-40B4-BE49-F238E27FC236}">
                <a16:creationId xmlns:a16="http://schemas.microsoft.com/office/drawing/2014/main" id="{425FE2E5-C799-BD40-939E-7A0067229687}"/>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2" name="Title Placeholder">
            <a:extLst>
              <a:ext uri="{FF2B5EF4-FFF2-40B4-BE49-F238E27FC236}">
                <a16:creationId xmlns:a16="http://schemas.microsoft.com/office/drawing/2014/main" id="{8D4D080E-B9C6-484E-96E8-1D76374457B4}"/>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
        <p:nvSpPr>
          <p:cNvPr id="11" name="Triangle 2">
            <a:extLst>
              <a:ext uri="{FF2B5EF4-FFF2-40B4-BE49-F238E27FC236}">
                <a16:creationId xmlns:a16="http://schemas.microsoft.com/office/drawing/2014/main" id="{982F289E-1A14-1F4A-9C3B-3E2A8D7302B9}"/>
              </a:ext>
            </a:extLst>
          </p:cNvPr>
          <p:cNvSpPr/>
          <p:nvPr userDrawn="1"/>
        </p:nvSpPr>
        <p:spPr>
          <a:xfrm rot="16200000" flipH="1">
            <a:off x="7505853" y="2182282"/>
            <a:ext cx="1256996"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riangle 1">
            <a:extLst>
              <a:ext uri="{FF2B5EF4-FFF2-40B4-BE49-F238E27FC236}">
                <a16:creationId xmlns:a16="http://schemas.microsoft.com/office/drawing/2014/main" id="{6AB8BA26-D5FA-4343-A332-08AAFD77D266}"/>
              </a:ext>
            </a:extLst>
          </p:cNvPr>
          <p:cNvSpPr/>
          <p:nvPr userDrawn="1"/>
        </p:nvSpPr>
        <p:spPr>
          <a:xfrm rot="16200000" flipH="1" flipV="1">
            <a:off x="3201874" y="1642515"/>
            <a:ext cx="2028721" cy="8465642"/>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2007455"/>
              <a:gd name="connsiteY0" fmla="*/ 8465642 h 8593233"/>
              <a:gd name="connsiteX1" fmla="*/ 2007455 w 2007455"/>
              <a:gd name="connsiteY1" fmla="*/ 0 h 8593233"/>
              <a:gd name="connsiteX2" fmla="*/ 2007455 w 2007455"/>
              <a:gd name="connsiteY2" fmla="*/ 8593233 h 8593233"/>
              <a:gd name="connsiteX3" fmla="*/ 0 w 2007455"/>
              <a:gd name="connsiteY3" fmla="*/ 8465642 h 8593233"/>
              <a:gd name="connsiteX0" fmla="*/ 0 w 2028721"/>
              <a:gd name="connsiteY0" fmla="*/ 8465642 h 8465642"/>
              <a:gd name="connsiteX1" fmla="*/ 2007455 w 2028721"/>
              <a:gd name="connsiteY1" fmla="*/ 0 h 8465642"/>
              <a:gd name="connsiteX2" fmla="*/ 2028721 w 2028721"/>
              <a:gd name="connsiteY2" fmla="*/ 8465642 h 8465642"/>
              <a:gd name="connsiteX3" fmla="*/ 0 w 2028721"/>
              <a:gd name="connsiteY3" fmla="*/ 8465642 h 8465642"/>
            </a:gdLst>
            <a:ahLst/>
            <a:cxnLst>
              <a:cxn ang="0">
                <a:pos x="connsiteX0" y="connsiteY0"/>
              </a:cxn>
              <a:cxn ang="0">
                <a:pos x="connsiteX1" y="connsiteY1"/>
              </a:cxn>
              <a:cxn ang="0">
                <a:pos x="connsiteX2" y="connsiteY2"/>
              </a:cxn>
              <a:cxn ang="0">
                <a:pos x="connsiteX3" y="connsiteY3"/>
              </a:cxn>
            </a:cxnLst>
            <a:rect l="l" t="t" r="r" b="b"/>
            <a:pathLst>
              <a:path w="2028721" h="8465642">
                <a:moveTo>
                  <a:pt x="0" y="8465642"/>
                </a:moveTo>
                <a:lnTo>
                  <a:pt x="2007455" y="0"/>
                </a:lnTo>
                <a:cubicBezTo>
                  <a:pt x="2014544" y="2821881"/>
                  <a:pt x="2021632" y="5643761"/>
                  <a:pt x="2028721" y="8465642"/>
                </a:cubicBezTo>
                <a:lnTo>
                  <a:pt x="0" y="8465642"/>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7230028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aragraph Layout White">
    <p:spTree>
      <p:nvGrpSpPr>
        <p:cNvPr id="1" name=""/>
        <p:cNvGrpSpPr/>
        <p:nvPr/>
      </p:nvGrpSpPr>
      <p:grpSpPr>
        <a:xfrm>
          <a:off x="0" y="0"/>
          <a:ext cx="0" cy="0"/>
          <a:chOff x="0" y="0"/>
          <a:chExt cx="0" cy="0"/>
        </a:xfrm>
      </p:grpSpPr>
      <p:sp>
        <p:nvSpPr>
          <p:cNvPr id="5" name="Photo Placeholder">
            <a:extLst>
              <a:ext uri="{FF2B5EF4-FFF2-40B4-BE49-F238E27FC236}">
                <a16:creationId xmlns:a16="http://schemas.microsoft.com/office/drawing/2014/main" id="{4BA9A8B9-018C-AF48-8F42-61B6EF6BD058}"/>
              </a:ext>
            </a:extLst>
          </p:cNvPr>
          <p:cNvSpPr>
            <a:spLocks noGrp="1"/>
          </p:cNvSpPr>
          <p:nvPr>
            <p:ph type="pic" sz="quarter" idx="11"/>
          </p:nvPr>
        </p:nvSpPr>
        <p:spPr>
          <a:xfrm>
            <a:off x="6565660" y="0"/>
            <a:ext cx="5626340" cy="6869113"/>
          </a:xfrm>
        </p:spPr>
        <p:txBody>
          <a:bodyPr/>
          <a:lstStyle/>
          <a:p>
            <a:endParaRPr lang="en-US"/>
          </a:p>
        </p:txBody>
      </p:sp>
      <p:sp>
        <p:nvSpPr>
          <p:cNvPr id="13" name="Body Text Placeholder ">
            <a:extLst>
              <a:ext uri="{FF2B5EF4-FFF2-40B4-BE49-F238E27FC236}">
                <a16:creationId xmlns:a16="http://schemas.microsoft.com/office/drawing/2014/main" id="{425FE2E5-C799-BD40-939E-7A0067229687}"/>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2" name="Title Placeholder">
            <a:extLst>
              <a:ext uri="{FF2B5EF4-FFF2-40B4-BE49-F238E27FC236}">
                <a16:creationId xmlns:a16="http://schemas.microsoft.com/office/drawing/2014/main" id="{8D4D080E-B9C6-484E-96E8-1D76374457B4}"/>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
        <p:nvSpPr>
          <p:cNvPr id="11" name="Triangle 2">
            <a:extLst>
              <a:ext uri="{FF2B5EF4-FFF2-40B4-BE49-F238E27FC236}">
                <a16:creationId xmlns:a16="http://schemas.microsoft.com/office/drawing/2014/main" id="{982F289E-1A14-1F4A-9C3B-3E2A8D7302B9}"/>
              </a:ext>
            </a:extLst>
          </p:cNvPr>
          <p:cNvSpPr/>
          <p:nvPr userDrawn="1"/>
        </p:nvSpPr>
        <p:spPr>
          <a:xfrm rot="16200000" flipH="1">
            <a:off x="7505853" y="2182282"/>
            <a:ext cx="1256996"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riangle 1">
            <a:extLst>
              <a:ext uri="{FF2B5EF4-FFF2-40B4-BE49-F238E27FC236}">
                <a16:creationId xmlns:a16="http://schemas.microsoft.com/office/drawing/2014/main" id="{6AB8BA26-D5FA-4343-A332-08AAFD77D266}"/>
              </a:ext>
            </a:extLst>
          </p:cNvPr>
          <p:cNvSpPr/>
          <p:nvPr userDrawn="1"/>
        </p:nvSpPr>
        <p:spPr>
          <a:xfrm rot="16200000" flipH="1" flipV="1">
            <a:off x="3201874" y="1642515"/>
            <a:ext cx="2028721" cy="8465642"/>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2007455"/>
              <a:gd name="connsiteY0" fmla="*/ 8465642 h 8593233"/>
              <a:gd name="connsiteX1" fmla="*/ 2007455 w 2007455"/>
              <a:gd name="connsiteY1" fmla="*/ 0 h 8593233"/>
              <a:gd name="connsiteX2" fmla="*/ 2007455 w 2007455"/>
              <a:gd name="connsiteY2" fmla="*/ 8593233 h 8593233"/>
              <a:gd name="connsiteX3" fmla="*/ 0 w 2007455"/>
              <a:gd name="connsiteY3" fmla="*/ 8465642 h 8593233"/>
              <a:gd name="connsiteX0" fmla="*/ 0 w 2028721"/>
              <a:gd name="connsiteY0" fmla="*/ 8465642 h 8465642"/>
              <a:gd name="connsiteX1" fmla="*/ 2007455 w 2028721"/>
              <a:gd name="connsiteY1" fmla="*/ 0 h 8465642"/>
              <a:gd name="connsiteX2" fmla="*/ 2028721 w 2028721"/>
              <a:gd name="connsiteY2" fmla="*/ 8465642 h 8465642"/>
              <a:gd name="connsiteX3" fmla="*/ 0 w 2028721"/>
              <a:gd name="connsiteY3" fmla="*/ 8465642 h 8465642"/>
            </a:gdLst>
            <a:ahLst/>
            <a:cxnLst>
              <a:cxn ang="0">
                <a:pos x="connsiteX0" y="connsiteY0"/>
              </a:cxn>
              <a:cxn ang="0">
                <a:pos x="connsiteX1" y="connsiteY1"/>
              </a:cxn>
              <a:cxn ang="0">
                <a:pos x="connsiteX2" y="connsiteY2"/>
              </a:cxn>
              <a:cxn ang="0">
                <a:pos x="connsiteX3" y="connsiteY3"/>
              </a:cxn>
            </a:cxnLst>
            <a:rect l="l" t="t" r="r" b="b"/>
            <a:pathLst>
              <a:path w="2028721" h="8465642">
                <a:moveTo>
                  <a:pt x="0" y="8465642"/>
                </a:moveTo>
                <a:lnTo>
                  <a:pt x="2007455" y="0"/>
                </a:lnTo>
                <a:cubicBezTo>
                  <a:pt x="2014544" y="2821881"/>
                  <a:pt x="2021632" y="5643761"/>
                  <a:pt x="2028721" y="8465642"/>
                </a:cubicBezTo>
                <a:lnTo>
                  <a:pt x="0" y="8465642"/>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74345550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aragraph Layout Triangle Placeholder, White">
    <p:spTree>
      <p:nvGrpSpPr>
        <p:cNvPr id="1" name=""/>
        <p:cNvGrpSpPr/>
        <p:nvPr/>
      </p:nvGrpSpPr>
      <p:grpSpPr>
        <a:xfrm>
          <a:off x="0" y="0"/>
          <a:ext cx="0" cy="0"/>
          <a:chOff x="0" y="0"/>
          <a:chExt cx="0" cy="0"/>
        </a:xfrm>
      </p:grpSpPr>
      <p:sp>
        <p:nvSpPr>
          <p:cNvPr id="10" name="Grey Background">
            <a:extLst>
              <a:ext uri="{FF2B5EF4-FFF2-40B4-BE49-F238E27FC236}">
                <a16:creationId xmlns:a16="http://schemas.microsoft.com/office/drawing/2014/main" id="{5EB4DB53-7963-284C-B781-FD645D8969A9}"/>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Picture Placeholder">
            <a:extLst>
              <a:ext uri="{FF2B5EF4-FFF2-40B4-BE49-F238E27FC236}">
                <a16:creationId xmlns:a16="http://schemas.microsoft.com/office/drawing/2014/main" id="{98B3C70D-34A9-8A4A-8525-6FC2AA42522A}"/>
              </a:ext>
            </a:extLst>
          </p:cNvPr>
          <p:cNvSpPr>
            <a:spLocks noGrp="1"/>
          </p:cNvSpPr>
          <p:nvPr>
            <p:ph type="pic" sz="quarter" idx="11"/>
          </p:nvPr>
        </p:nvSpPr>
        <p:spPr>
          <a:xfrm>
            <a:off x="4648201" y="-11112"/>
            <a:ext cx="7592785" cy="6885440"/>
          </a:xfrm>
          <a:custGeom>
            <a:avLst/>
            <a:gdLst>
              <a:gd name="connsiteX0" fmla="*/ 0 w 5707258"/>
              <a:gd name="connsiteY0" fmla="*/ 6869113 h 6869113"/>
              <a:gd name="connsiteX1" fmla="*/ 0 w 5707258"/>
              <a:gd name="connsiteY1" fmla="*/ 0 h 6869113"/>
              <a:gd name="connsiteX2" fmla="*/ 5707258 w 5707258"/>
              <a:gd name="connsiteY2" fmla="*/ 6869113 h 6869113"/>
              <a:gd name="connsiteX3" fmla="*/ 0 w 5707258"/>
              <a:gd name="connsiteY3" fmla="*/ 6869113 h 6869113"/>
              <a:gd name="connsiteX0" fmla="*/ 0 w 5731328"/>
              <a:gd name="connsiteY0" fmla="*/ 6852784 h 6852784"/>
              <a:gd name="connsiteX1" fmla="*/ 5731328 w 5731328"/>
              <a:gd name="connsiteY1" fmla="*/ 0 h 6852784"/>
              <a:gd name="connsiteX2" fmla="*/ 5707258 w 5731328"/>
              <a:gd name="connsiteY2" fmla="*/ 6852784 h 6852784"/>
              <a:gd name="connsiteX3" fmla="*/ 0 w 5731328"/>
              <a:gd name="connsiteY3" fmla="*/ 6852784 h 6852784"/>
              <a:gd name="connsiteX0" fmla="*/ 0 w 5731328"/>
              <a:gd name="connsiteY0" fmla="*/ 6852784 h 6852784"/>
              <a:gd name="connsiteX1" fmla="*/ 3541001 w 5731328"/>
              <a:gd name="connsiteY1" fmla="*/ 2628899 h 6852784"/>
              <a:gd name="connsiteX2" fmla="*/ 5731328 w 5731328"/>
              <a:gd name="connsiteY2" fmla="*/ 0 h 6852784"/>
              <a:gd name="connsiteX3" fmla="*/ 5707258 w 5731328"/>
              <a:gd name="connsiteY3" fmla="*/ 6852784 h 6852784"/>
              <a:gd name="connsiteX4" fmla="*/ 0 w 5731328"/>
              <a:gd name="connsiteY4" fmla="*/ 6852784 h 6852784"/>
              <a:gd name="connsiteX0" fmla="*/ 0 w 5731328"/>
              <a:gd name="connsiteY0" fmla="*/ 6852784 h 6852784"/>
              <a:gd name="connsiteX1" fmla="*/ 2120415 w 5731328"/>
              <a:gd name="connsiteY1" fmla="*/ 16327 h 6852784"/>
              <a:gd name="connsiteX2" fmla="*/ 5731328 w 5731328"/>
              <a:gd name="connsiteY2" fmla="*/ 0 h 6852784"/>
              <a:gd name="connsiteX3" fmla="*/ 5707258 w 5731328"/>
              <a:gd name="connsiteY3" fmla="*/ 6852784 h 6852784"/>
              <a:gd name="connsiteX4" fmla="*/ 0 w 5731328"/>
              <a:gd name="connsiteY4" fmla="*/ 6852784 h 6852784"/>
              <a:gd name="connsiteX0" fmla="*/ 0 w 6955971"/>
              <a:gd name="connsiteY0" fmla="*/ 6869112 h 6869112"/>
              <a:gd name="connsiteX1" fmla="*/ 3345058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6955971"/>
              <a:gd name="connsiteY0" fmla="*/ 6885442 h 6885442"/>
              <a:gd name="connsiteX1" fmla="*/ 3198101 w 6955971"/>
              <a:gd name="connsiteY1" fmla="*/ 0 h 6885442"/>
              <a:gd name="connsiteX2" fmla="*/ 6955971 w 6955971"/>
              <a:gd name="connsiteY2" fmla="*/ 16330 h 6885442"/>
              <a:gd name="connsiteX3" fmla="*/ 6931901 w 6955971"/>
              <a:gd name="connsiteY3" fmla="*/ 6869114 h 6885442"/>
              <a:gd name="connsiteX4" fmla="*/ 0 w 6955971"/>
              <a:gd name="connsiteY4" fmla="*/ 6885442 h 6885442"/>
              <a:gd name="connsiteX0" fmla="*/ 0 w 6955971"/>
              <a:gd name="connsiteY0" fmla="*/ 6869112 h 6869112"/>
              <a:gd name="connsiteX1" fmla="*/ 3181772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7560128"/>
              <a:gd name="connsiteY0" fmla="*/ 6869112 h 6869112"/>
              <a:gd name="connsiteX1" fmla="*/ 3785929 w 7560128"/>
              <a:gd name="connsiteY1" fmla="*/ 16327 h 6869112"/>
              <a:gd name="connsiteX2" fmla="*/ 7560128 w 7560128"/>
              <a:gd name="connsiteY2" fmla="*/ 0 h 6869112"/>
              <a:gd name="connsiteX3" fmla="*/ 7536058 w 7560128"/>
              <a:gd name="connsiteY3" fmla="*/ 6852784 h 6869112"/>
              <a:gd name="connsiteX4" fmla="*/ 0 w 7560128"/>
              <a:gd name="connsiteY4" fmla="*/ 6869112 h 6869112"/>
              <a:gd name="connsiteX0" fmla="*/ 0 w 7592785"/>
              <a:gd name="connsiteY0" fmla="*/ 6885440 h 6885440"/>
              <a:gd name="connsiteX1" fmla="*/ 3818586 w 7592785"/>
              <a:gd name="connsiteY1" fmla="*/ 16327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5440 h 6885440"/>
              <a:gd name="connsiteX1" fmla="*/ 3818586 w 7592785"/>
              <a:gd name="connsiteY1" fmla="*/ 32655 h 6885440"/>
              <a:gd name="connsiteX2" fmla="*/ 7592785 w 7592785"/>
              <a:gd name="connsiteY2" fmla="*/ 0 h 6885440"/>
              <a:gd name="connsiteX3" fmla="*/ 7568715 w 7592785"/>
              <a:gd name="connsiteY3" fmla="*/ 6852784 h 6885440"/>
              <a:gd name="connsiteX4" fmla="*/ 0 w 7592785"/>
              <a:gd name="connsiteY4" fmla="*/ 6885440 h 688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2785" h="6885440">
                <a:moveTo>
                  <a:pt x="0" y="6885440"/>
                </a:moveTo>
                <a:lnTo>
                  <a:pt x="3818586" y="32655"/>
                </a:lnTo>
                <a:lnTo>
                  <a:pt x="7592785" y="0"/>
                </a:lnTo>
                <a:cubicBezTo>
                  <a:pt x="7584762" y="2284261"/>
                  <a:pt x="7576738" y="4568523"/>
                  <a:pt x="7568715" y="6852784"/>
                </a:cubicBezTo>
                <a:lnTo>
                  <a:pt x="0" y="6885440"/>
                </a:lnTo>
                <a:close/>
              </a:path>
            </a:pathLst>
          </a:custGeom>
        </p:spPr>
        <p:txBody>
          <a:bodyPr/>
          <a:lstStyle>
            <a:lvl1pPr marL="0" indent="0" algn="r">
              <a:buNone/>
              <a:defRPr/>
            </a:lvl1pPr>
          </a:lstStyle>
          <a:p>
            <a:endParaRPr lang="en-US"/>
          </a:p>
        </p:txBody>
      </p:sp>
      <p:sp>
        <p:nvSpPr>
          <p:cNvPr id="9" name="Triangle">
            <a:extLst>
              <a:ext uri="{FF2B5EF4-FFF2-40B4-BE49-F238E27FC236}">
                <a16:creationId xmlns:a16="http://schemas.microsoft.com/office/drawing/2014/main" id="{F74EE9E9-E4D3-B940-9632-09B782EDC3E6}"/>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Body Text Placeholder">
            <a:extLst>
              <a:ext uri="{FF2B5EF4-FFF2-40B4-BE49-F238E27FC236}">
                <a16:creationId xmlns:a16="http://schemas.microsoft.com/office/drawing/2014/main" id="{D086FE33-EE81-B342-A7D3-1ADAEC2636BF}"/>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12" name="Title ">
            <a:extLst>
              <a:ext uri="{FF2B5EF4-FFF2-40B4-BE49-F238E27FC236}">
                <a16:creationId xmlns:a16="http://schemas.microsoft.com/office/drawing/2014/main" id="{5ABAC9F7-1DC0-C24D-98EA-E217B33438E6}"/>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Tree>
    <p:extLst>
      <p:ext uri="{BB962C8B-B14F-4D97-AF65-F5344CB8AC3E}">
        <p14:creationId xmlns:p14="http://schemas.microsoft.com/office/powerpoint/2010/main" val="3175590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reaker 3 with Image">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DB50828-CA2B-0D4B-AD42-D12FEC51F3F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253743128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aragraph Layout Angle Placeholder, White">
    <p:bg>
      <p:bgPr>
        <a:solidFill>
          <a:schemeClr val="bg1"/>
        </a:solidFill>
        <a:effectLst/>
      </p:bgPr>
    </p:bg>
    <p:spTree>
      <p:nvGrpSpPr>
        <p:cNvPr id="1" name=""/>
        <p:cNvGrpSpPr/>
        <p:nvPr/>
      </p:nvGrpSpPr>
      <p:grpSpPr>
        <a:xfrm>
          <a:off x="0" y="0"/>
          <a:ext cx="0" cy="0"/>
          <a:chOff x="0" y="0"/>
          <a:chExt cx="0" cy="0"/>
        </a:xfrm>
      </p:grpSpPr>
      <p:sp>
        <p:nvSpPr>
          <p:cNvPr id="7" name="Picture Placeholder">
            <a:extLst>
              <a:ext uri="{FF2B5EF4-FFF2-40B4-BE49-F238E27FC236}">
                <a16:creationId xmlns:a16="http://schemas.microsoft.com/office/drawing/2014/main" id="{98B3C70D-34A9-8A4A-8525-6FC2AA42522A}"/>
              </a:ext>
            </a:extLst>
          </p:cNvPr>
          <p:cNvSpPr>
            <a:spLocks noGrp="1"/>
          </p:cNvSpPr>
          <p:nvPr>
            <p:ph type="pic" sz="quarter" idx="11"/>
          </p:nvPr>
        </p:nvSpPr>
        <p:spPr>
          <a:xfrm>
            <a:off x="4648201" y="-11112"/>
            <a:ext cx="7592785" cy="6885440"/>
          </a:xfrm>
          <a:custGeom>
            <a:avLst/>
            <a:gdLst>
              <a:gd name="connsiteX0" fmla="*/ 0 w 5707258"/>
              <a:gd name="connsiteY0" fmla="*/ 6869113 h 6869113"/>
              <a:gd name="connsiteX1" fmla="*/ 0 w 5707258"/>
              <a:gd name="connsiteY1" fmla="*/ 0 h 6869113"/>
              <a:gd name="connsiteX2" fmla="*/ 5707258 w 5707258"/>
              <a:gd name="connsiteY2" fmla="*/ 6869113 h 6869113"/>
              <a:gd name="connsiteX3" fmla="*/ 0 w 5707258"/>
              <a:gd name="connsiteY3" fmla="*/ 6869113 h 6869113"/>
              <a:gd name="connsiteX0" fmla="*/ 0 w 5731328"/>
              <a:gd name="connsiteY0" fmla="*/ 6852784 h 6852784"/>
              <a:gd name="connsiteX1" fmla="*/ 5731328 w 5731328"/>
              <a:gd name="connsiteY1" fmla="*/ 0 h 6852784"/>
              <a:gd name="connsiteX2" fmla="*/ 5707258 w 5731328"/>
              <a:gd name="connsiteY2" fmla="*/ 6852784 h 6852784"/>
              <a:gd name="connsiteX3" fmla="*/ 0 w 5731328"/>
              <a:gd name="connsiteY3" fmla="*/ 6852784 h 6852784"/>
              <a:gd name="connsiteX0" fmla="*/ 0 w 5731328"/>
              <a:gd name="connsiteY0" fmla="*/ 6852784 h 6852784"/>
              <a:gd name="connsiteX1" fmla="*/ 3541001 w 5731328"/>
              <a:gd name="connsiteY1" fmla="*/ 2628899 h 6852784"/>
              <a:gd name="connsiteX2" fmla="*/ 5731328 w 5731328"/>
              <a:gd name="connsiteY2" fmla="*/ 0 h 6852784"/>
              <a:gd name="connsiteX3" fmla="*/ 5707258 w 5731328"/>
              <a:gd name="connsiteY3" fmla="*/ 6852784 h 6852784"/>
              <a:gd name="connsiteX4" fmla="*/ 0 w 5731328"/>
              <a:gd name="connsiteY4" fmla="*/ 6852784 h 6852784"/>
              <a:gd name="connsiteX0" fmla="*/ 0 w 5731328"/>
              <a:gd name="connsiteY0" fmla="*/ 6852784 h 6852784"/>
              <a:gd name="connsiteX1" fmla="*/ 2120415 w 5731328"/>
              <a:gd name="connsiteY1" fmla="*/ 16327 h 6852784"/>
              <a:gd name="connsiteX2" fmla="*/ 5731328 w 5731328"/>
              <a:gd name="connsiteY2" fmla="*/ 0 h 6852784"/>
              <a:gd name="connsiteX3" fmla="*/ 5707258 w 5731328"/>
              <a:gd name="connsiteY3" fmla="*/ 6852784 h 6852784"/>
              <a:gd name="connsiteX4" fmla="*/ 0 w 5731328"/>
              <a:gd name="connsiteY4" fmla="*/ 6852784 h 6852784"/>
              <a:gd name="connsiteX0" fmla="*/ 0 w 6955971"/>
              <a:gd name="connsiteY0" fmla="*/ 6869112 h 6869112"/>
              <a:gd name="connsiteX1" fmla="*/ 3345058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6955971"/>
              <a:gd name="connsiteY0" fmla="*/ 6885442 h 6885442"/>
              <a:gd name="connsiteX1" fmla="*/ 3198101 w 6955971"/>
              <a:gd name="connsiteY1" fmla="*/ 0 h 6885442"/>
              <a:gd name="connsiteX2" fmla="*/ 6955971 w 6955971"/>
              <a:gd name="connsiteY2" fmla="*/ 16330 h 6885442"/>
              <a:gd name="connsiteX3" fmla="*/ 6931901 w 6955971"/>
              <a:gd name="connsiteY3" fmla="*/ 6869114 h 6885442"/>
              <a:gd name="connsiteX4" fmla="*/ 0 w 6955971"/>
              <a:gd name="connsiteY4" fmla="*/ 6885442 h 6885442"/>
              <a:gd name="connsiteX0" fmla="*/ 0 w 6955971"/>
              <a:gd name="connsiteY0" fmla="*/ 6869112 h 6869112"/>
              <a:gd name="connsiteX1" fmla="*/ 3181772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7560128"/>
              <a:gd name="connsiteY0" fmla="*/ 6869112 h 6869112"/>
              <a:gd name="connsiteX1" fmla="*/ 3785929 w 7560128"/>
              <a:gd name="connsiteY1" fmla="*/ 16327 h 6869112"/>
              <a:gd name="connsiteX2" fmla="*/ 7560128 w 7560128"/>
              <a:gd name="connsiteY2" fmla="*/ 0 h 6869112"/>
              <a:gd name="connsiteX3" fmla="*/ 7536058 w 7560128"/>
              <a:gd name="connsiteY3" fmla="*/ 6852784 h 6869112"/>
              <a:gd name="connsiteX4" fmla="*/ 0 w 7560128"/>
              <a:gd name="connsiteY4" fmla="*/ 6869112 h 6869112"/>
              <a:gd name="connsiteX0" fmla="*/ 0 w 7592785"/>
              <a:gd name="connsiteY0" fmla="*/ 6885440 h 6885440"/>
              <a:gd name="connsiteX1" fmla="*/ 3818586 w 7592785"/>
              <a:gd name="connsiteY1" fmla="*/ 16327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5440 h 6885440"/>
              <a:gd name="connsiteX1" fmla="*/ 3818586 w 7592785"/>
              <a:gd name="connsiteY1" fmla="*/ 32655 h 6885440"/>
              <a:gd name="connsiteX2" fmla="*/ 7592785 w 7592785"/>
              <a:gd name="connsiteY2" fmla="*/ 0 h 6885440"/>
              <a:gd name="connsiteX3" fmla="*/ 7568715 w 7592785"/>
              <a:gd name="connsiteY3" fmla="*/ 6852784 h 6885440"/>
              <a:gd name="connsiteX4" fmla="*/ 0 w 7592785"/>
              <a:gd name="connsiteY4" fmla="*/ 6885440 h 688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2785" h="6885440">
                <a:moveTo>
                  <a:pt x="0" y="6885440"/>
                </a:moveTo>
                <a:lnTo>
                  <a:pt x="3818586" y="32655"/>
                </a:lnTo>
                <a:lnTo>
                  <a:pt x="7592785" y="0"/>
                </a:lnTo>
                <a:cubicBezTo>
                  <a:pt x="7584762" y="2284261"/>
                  <a:pt x="7576738" y="4568523"/>
                  <a:pt x="7568715" y="6852784"/>
                </a:cubicBezTo>
                <a:lnTo>
                  <a:pt x="0" y="6885440"/>
                </a:lnTo>
                <a:close/>
              </a:path>
            </a:pathLst>
          </a:custGeom>
        </p:spPr>
        <p:txBody>
          <a:bodyPr/>
          <a:lstStyle>
            <a:lvl1pPr marL="0" indent="0" algn="r">
              <a:buNone/>
              <a:defRPr/>
            </a:lvl1pPr>
          </a:lstStyle>
          <a:p>
            <a:endParaRPr lang="en-US"/>
          </a:p>
        </p:txBody>
      </p:sp>
      <p:sp>
        <p:nvSpPr>
          <p:cNvPr id="9" name="Triangle">
            <a:extLst>
              <a:ext uri="{FF2B5EF4-FFF2-40B4-BE49-F238E27FC236}">
                <a16:creationId xmlns:a16="http://schemas.microsoft.com/office/drawing/2014/main" id="{F74EE9E9-E4D3-B940-9632-09B782EDC3E6}"/>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Body Text Placeholder">
            <a:extLst>
              <a:ext uri="{FF2B5EF4-FFF2-40B4-BE49-F238E27FC236}">
                <a16:creationId xmlns:a16="http://schemas.microsoft.com/office/drawing/2014/main" id="{D086FE33-EE81-B342-A7D3-1ADAEC2636BF}"/>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12" name="Title ">
            <a:extLst>
              <a:ext uri="{FF2B5EF4-FFF2-40B4-BE49-F238E27FC236}">
                <a16:creationId xmlns:a16="http://schemas.microsoft.com/office/drawing/2014/main" id="{5ABAC9F7-1DC0-C24D-98EA-E217B33438E6}"/>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Tree>
    <p:extLst>
      <p:ext uri="{BB962C8B-B14F-4D97-AF65-F5344CB8AC3E}">
        <p14:creationId xmlns:p14="http://schemas.microsoft.com/office/powerpoint/2010/main" val="17756254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Gradient Angle Background">
    <p:spTree>
      <p:nvGrpSpPr>
        <p:cNvPr id="1" name=""/>
        <p:cNvGrpSpPr/>
        <p:nvPr/>
      </p:nvGrpSpPr>
      <p:grpSpPr>
        <a:xfrm>
          <a:off x="0" y="0"/>
          <a:ext cx="0" cy="0"/>
          <a:chOff x="0" y="0"/>
          <a:chExt cx="0" cy="0"/>
        </a:xfrm>
      </p:grpSpPr>
      <p:sp>
        <p:nvSpPr>
          <p:cNvPr id="10" name="BACKGROUND">
            <a:extLst>
              <a:ext uri="{FF2B5EF4-FFF2-40B4-BE49-F238E27FC236}">
                <a16:creationId xmlns:a16="http://schemas.microsoft.com/office/drawing/2014/main" id="{C484C521-F63C-CB4D-9E3A-BDA5E1FDE365}"/>
              </a:ext>
            </a:extLst>
          </p:cNvPr>
          <p:cNvSpPr/>
          <p:nvPr userDrawn="1"/>
        </p:nvSpPr>
        <p:spPr>
          <a:xfrm>
            <a:off x="-20734"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3" name="Orange Lines">
            <a:extLst>
              <a:ext uri="{FF2B5EF4-FFF2-40B4-BE49-F238E27FC236}">
                <a16:creationId xmlns:a16="http://schemas.microsoft.com/office/drawing/2014/main" id="{D44193A5-94FA-B64F-83FB-AAC5B7B547B9}"/>
              </a:ext>
            </a:extLst>
          </p:cNvPr>
          <p:cNvGrpSpPr/>
          <p:nvPr userDrawn="1"/>
        </p:nvGrpSpPr>
        <p:grpSpPr>
          <a:xfrm>
            <a:off x="-63260" y="1154194"/>
            <a:ext cx="12318521" cy="3289314"/>
            <a:chOff x="-63260" y="1154194"/>
            <a:chExt cx="12318521" cy="3289314"/>
          </a:xfrm>
        </p:grpSpPr>
        <p:cxnSp>
          <p:nvCxnSpPr>
            <p:cNvPr id="3" name="Straight Connector 2">
              <a:extLst>
                <a:ext uri="{FF2B5EF4-FFF2-40B4-BE49-F238E27FC236}">
                  <a16:creationId xmlns:a16="http://schemas.microsoft.com/office/drawing/2014/main" id="{4AEE42F9-EAB4-FD43-9849-5EDA69168BAA}"/>
                </a:ext>
              </a:extLst>
            </p:cNvPr>
            <p:cNvCxnSpPr>
              <a:cxnSpLocks/>
            </p:cNvCxnSpPr>
            <p:nvPr userDrawn="1"/>
          </p:nvCxnSpPr>
          <p:spPr>
            <a:xfrm flipV="1">
              <a:off x="1862837" y="1154194"/>
              <a:ext cx="10392424" cy="328222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CBBDAD9-EAC0-D849-97BF-9026D24389A3}"/>
                </a:ext>
              </a:extLst>
            </p:cNvPr>
            <p:cNvCxnSpPr>
              <a:cxnSpLocks/>
            </p:cNvCxnSpPr>
            <p:nvPr userDrawn="1"/>
          </p:nvCxnSpPr>
          <p:spPr>
            <a:xfrm flipH="1" flipV="1">
              <a:off x="-63260" y="1729563"/>
              <a:ext cx="1933186" cy="271394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4" name="Gradient Triangle">
            <a:extLst>
              <a:ext uri="{FF2B5EF4-FFF2-40B4-BE49-F238E27FC236}">
                <a16:creationId xmlns:a16="http://schemas.microsoft.com/office/drawing/2014/main" id="{75611E49-A1E8-EA44-AAB2-3310DBF77941}"/>
              </a:ext>
            </a:extLst>
          </p:cNvPr>
          <p:cNvSpPr/>
          <p:nvPr userDrawn="1"/>
        </p:nvSpPr>
        <p:spPr>
          <a:xfrm rot="19941961">
            <a:off x="148043" y="-2895651"/>
            <a:ext cx="11691472" cy="6795333"/>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55448"/>
              <a:gd name="connsiteY0" fmla="*/ 4903231 h 6841988"/>
              <a:gd name="connsiteX1" fmla="*/ 0 w 12255448"/>
              <a:gd name="connsiteY1" fmla="*/ 1629589 h 6841988"/>
              <a:gd name="connsiteX2" fmla="*/ 853160 w 12255448"/>
              <a:gd name="connsiteY2" fmla="*/ 0 h 6841988"/>
              <a:gd name="connsiteX3" fmla="*/ 12255448 w 12255448"/>
              <a:gd name="connsiteY3" fmla="*/ 4632406 h 6841988"/>
              <a:gd name="connsiteX4" fmla="*/ 11070312 w 12255448"/>
              <a:gd name="connsiteY4" fmla="*/ 6841988 h 6841988"/>
              <a:gd name="connsiteX5" fmla="*/ 500057 w 12255448"/>
              <a:gd name="connsiteY5" fmla="*/ 4903231 h 6841988"/>
              <a:gd name="connsiteX0" fmla="*/ 500057 w 11760514"/>
              <a:gd name="connsiteY0" fmla="*/ 4903231 h 6841988"/>
              <a:gd name="connsiteX1" fmla="*/ 0 w 11760514"/>
              <a:gd name="connsiteY1" fmla="*/ 1629589 h 6841988"/>
              <a:gd name="connsiteX2" fmla="*/ 853160 w 11760514"/>
              <a:gd name="connsiteY2" fmla="*/ 0 h 6841988"/>
              <a:gd name="connsiteX3" fmla="*/ 11760514 w 11760514"/>
              <a:gd name="connsiteY3" fmla="*/ 5669459 h 6841988"/>
              <a:gd name="connsiteX4" fmla="*/ 11070312 w 11760514"/>
              <a:gd name="connsiteY4" fmla="*/ 6841988 h 6841988"/>
              <a:gd name="connsiteX5" fmla="*/ 500057 w 11760514"/>
              <a:gd name="connsiteY5" fmla="*/ 4903231 h 6841988"/>
              <a:gd name="connsiteX0" fmla="*/ 500057 w 11691472"/>
              <a:gd name="connsiteY0" fmla="*/ 4903231 h 6841988"/>
              <a:gd name="connsiteX1" fmla="*/ 0 w 11691472"/>
              <a:gd name="connsiteY1" fmla="*/ 1629589 h 6841988"/>
              <a:gd name="connsiteX2" fmla="*/ 853160 w 11691472"/>
              <a:gd name="connsiteY2" fmla="*/ 0 h 6841988"/>
              <a:gd name="connsiteX3" fmla="*/ 11691472 w 11691472"/>
              <a:gd name="connsiteY3" fmla="*/ 5801335 h 6841988"/>
              <a:gd name="connsiteX4" fmla="*/ 11070312 w 11691472"/>
              <a:gd name="connsiteY4" fmla="*/ 6841988 h 6841988"/>
              <a:gd name="connsiteX5" fmla="*/ 500057 w 11691472"/>
              <a:gd name="connsiteY5" fmla="*/ 4903231 h 6841988"/>
              <a:gd name="connsiteX0" fmla="*/ 500057 w 11691472"/>
              <a:gd name="connsiteY0" fmla="*/ 4856576 h 6795333"/>
              <a:gd name="connsiteX1" fmla="*/ 0 w 11691472"/>
              <a:gd name="connsiteY1" fmla="*/ 1582934 h 6795333"/>
              <a:gd name="connsiteX2" fmla="*/ 804731 w 11691472"/>
              <a:gd name="connsiteY2" fmla="*/ 0 h 6795333"/>
              <a:gd name="connsiteX3" fmla="*/ 11691472 w 11691472"/>
              <a:gd name="connsiteY3" fmla="*/ 5754680 h 6795333"/>
              <a:gd name="connsiteX4" fmla="*/ 11070312 w 11691472"/>
              <a:gd name="connsiteY4" fmla="*/ 6795333 h 6795333"/>
              <a:gd name="connsiteX5" fmla="*/ 500057 w 11691472"/>
              <a:gd name="connsiteY5" fmla="*/ 4856576 h 679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1472" h="6795333">
                <a:moveTo>
                  <a:pt x="500057" y="4856576"/>
                </a:moveTo>
                <a:lnTo>
                  <a:pt x="0" y="1582934"/>
                </a:lnTo>
                <a:lnTo>
                  <a:pt x="804731" y="0"/>
                </a:lnTo>
                <a:lnTo>
                  <a:pt x="11691472" y="5754680"/>
                </a:lnTo>
                <a:lnTo>
                  <a:pt x="11070312" y="6795333"/>
                </a:lnTo>
                <a:lnTo>
                  <a:pt x="500057" y="4856576"/>
                </a:lnTo>
                <a:close/>
              </a:path>
            </a:pathLst>
          </a:custGeom>
          <a:gradFill>
            <a:gsLst>
              <a:gs pos="96000">
                <a:schemeClr val="accent3">
                  <a:alpha val="85000"/>
                </a:schemeClr>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9386160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Grey Triangle Background">
    <p:spTree>
      <p:nvGrpSpPr>
        <p:cNvPr id="1" name=""/>
        <p:cNvGrpSpPr/>
        <p:nvPr/>
      </p:nvGrpSpPr>
      <p:grpSpPr>
        <a:xfrm>
          <a:off x="0" y="0"/>
          <a:ext cx="0" cy="0"/>
          <a:chOff x="0" y="0"/>
          <a:chExt cx="0" cy="0"/>
        </a:xfrm>
      </p:grpSpPr>
      <p:sp>
        <p:nvSpPr>
          <p:cNvPr id="15" name="Grey Background">
            <a:extLst>
              <a:ext uri="{FF2B5EF4-FFF2-40B4-BE49-F238E27FC236}">
                <a16:creationId xmlns:a16="http://schemas.microsoft.com/office/drawing/2014/main" id="{2592A2E2-9FC2-DC40-8CBA-82E3CD5DF1C8}"/>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White Triangle">
            <a:extLst>
              <a:ext uri="{FF2B5EF4-FFF2-40B4-BE49-F238E27FC236}">
                <a16:creationId xmlns:a16="http://schemas.microsoft.com/office/drawing/2014/main" id="{F6BC5E80-ACD9-F14F-98B7-7A68B3AF1DAD}"/>
              </a:ext>
            </a:extLst>
          </p:cNvPr>
          <p:cNvSpPr/>
          <p:nvPr userDrawn="1"/>
        </p:nvSpPr>
        <p:spPr>
          <a:xfrm rot="19941961">
            <a:off x="-160067" y="-2632730"/>
            <a:ext cx="12282738" cy="7840861"/>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14551"/>
              <a:gd name="connsiteY0" fmla="*/ 5939397 h 7878154"/>
              <a:gd name="connsiteX1" fmla="*/ 0 w 12214551"/>
              <a:gd name="connsiteY1" fmla="*/ 2665755 h 7878154"/>
              <a:gd name="connsiteX2" fmla="*/ 1395637 w 12214551"/>
              <a:gd name="connsiteY2" fmla="*/ 0 h 7878154"/>
              <a:gd name="connsiteX3" fmla="*/ 12214551 w 12214551"/>
              <a:gd name="connsiteY3" fmla="*/ 5747821 h 7878154"/>
              <a:gd name="connsiteX4" fmla="*/ 11070312 w 12214551"/>
              <a:gd name="connsiteY4" fmla="*/ 7878154 h 7878154"/>
              <a:gd name="connsiteX5" fmla="*/ 500057 w 12214551"/>
              <a:gd name="connsiteY5" fmla="*/ 5939397 h 7878154"/>
              <a:gd name="connsiteX0" fmla="*/ 500057 w 12214551"/>
              <a:gd name="connsiteY0" fmla="*/ 5939397 h 7872716"/>
              <a:gd name="connsiteX1" fmla="*/ 0 w 12214551"/>
              <a:gd name="connsiteY1" fmla="*/ 2665755 h 7872716"/>
              <a:gd name="connsiteX2" fmla="*/ 1395637 w 12214551"/>
              <a:gd name="connsiteY2" fmla="*/ 0 h 7872716"/>
              <a:gd name="connsiteX3" fmla="*/ 12214551 w 12214551"/>
              <a:gd name="connsiteY3" fmla="*/ 5747821 h 7872716"/>
              <a:gd name="connsiteX4" fmla="*/ 11017825 w 12214551"/>
              <a:gd name="connsiteY4" fmla="*/ 7872716 h 7872716"/>
              <a:gd name="connsiteX5" fmla="*/ 500057 w 12214551"/>
              <a:gd name="connsiteY5" fmla="*/ 5939397 h 7872716"/>
              <a:gd name="connsiteX0" fmla="*/ 500057 w 12145524"/>
              <a:gd name="connsiteY0" fmla="*/ 5939397 h 7872716"/>
              <a:gd name="connsiteX1" fmla="*/ 0 w 12145524"/>
              <a:gd name="connsiteY1" fmla="*/ 2665755 h 7872716"/>
              <a:gd name="connsiteX2" fmla="*/ 1395637 w 12145524"/>
              <a:gd name="connsiteY2" fmla="*/ 0 h 7872716"/>
              <a:gd name="connsiteX3" fmla="*/ 12145524 w 12145524"/>
              <a:gd name="connsiteY3" fmla="*/ 5688721 h 7872716"/>
              <a:gd name="connsiteX4" fmla="*/ 11017825 w 12145524"/>
              <a:gd name="connsiteY4" fmla="*/ 7872716 h 7872716"/>
              <a:gd name="connsiteX5" fmla="*/ 500057 w 12145524"/>
              <a:gd name="connsiteY5" fmla="*/ 5939397 h 7872716"/>
              <a:gd name="connsiteX0" fmla="*/ 500057 w 12145524"/>
              <a:gd name="connsiteY0" fmla="*/ 5907542 h 7840861"/>
              <a:gd name="connsiteX1" fmla="*/ 0 w 12145524"/>
              <a:gd name="connsiteY1" fmla="*/ 2633900 h 7840861"/>
              <a:gd name="connsiteX2" fmla="*/ 1434490 w 12145524"/>
              <a:gd name="connsiteY2" fmla="*/ 0 h 7840861"/>
              <a:gd name="connsiteX3" fmla="*/ 12145524 w 12145524"/>
              <a:gd name="connsiteY3" fmla="*/ 5656866 h 7840861"/>
              <a:gd name="connsiteX4" fmla="*/ 11017825 w 12145524"/>
              <a:gd name="connsiteY4" fmla="*/ 7840861 h 7840861"/>
              <a:gd name="connsiteX5" fmla="*/ 500057 w 12145524"/>
              <a:gd name="connsiteY5" fmla="*/ 5907542 h 7840861"/>
              <a:gd name="connsiteX0" fmla="*/ 461612 w 12107079"/>
              <a:gd name="connsiteY0" fmla="*/ 5907542 h 7840861"/>
              <a:gd name="connsiteX1" fmla="*/ 0 w 12107079"/>
              <a:gd name="connsiteY1" fmla="*/ 2687976 h 7840861"/>
              <a:gd name="connsiteX2" fmla="*/ 1396045 w 12107079"/>
              <a:gd name="connsiteY2" fmla="*/ 0 h 7840861"/>
              <a:gd name="connsiteX3" fmla="*/ 12107079 w 12107079"/>
              <a:gd name="connsiteY3" fmla="*/ 5656866 h 7840861"/>
              <a:gd name="connsiteX4" fmla="*/ 10979380 w 12107079"/>
              <a:gd name="connsiteY4" fmla="*/ 7840861 h 7840861"/>
              <a:gd name="connsiteX5" fmla="*/ 461612 w 12107079"/>
              <a:gd name="connsiteY5" fmla="*/ 5907542 h 784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7079" h="7840861">
                <a:moveTo>
                  <a:pt x="461612" y="5907542"/>
                </a:moveTo>
                <a:lnTo>
                  <a:pt x="0" y="2687976"/>
                </a:lnTo>
                <a:lnTo>
                  <a:pt x="1396045" y="0"/>
                </a:lnTo>
                <a:lnTo>
                  <a:pt x="12107079" y="5656866"/>
                </a:lnTo>
                <a:lnTo>
                  <a:pt x="10979380" y="7840861"/>
                </a:lnTo>
                <a:lnTo>
                  <a:pt x="461612" y="5907542"/>
                </a:lnTo>
                <a:close/>
              </a:path>
            </a:pathLst>
          </a:custGeom>
          <a:solidFill>
            <a:schemeClr val="bg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Grey Triangle">
            <a:extLst>
              <a:ext uri="{FF2B5EF4-FFF2-40B4-BE49-F238E27FC236}">
                <a16:creationId xmlns:a16="http://schemas.microsoft.com/office/drawing/2014/main" id="{6F815D4B-EC2F-7D4F-B201-52E5BBD0C68D}"/>
              </a:ext>
            </a:extLst>
          </p:cNvPr>
          <p:cNvSpPr/>
          <p:nvPr userDrawn="1"/>
        </p:nvSpPr>
        <p:spPr>
          <a:xfrm rot="19941961">
            <a:off x="-142982" y="-2780766"/>
            <a:ext cx="12255448" cy="7878154"/>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55448" h="7878154">
                <a:moveTo>
                  <a:pt x="500057" y="5939397"/>
                </a:moveTo>
                <a:lnTo>
                  <a:pt x="0" y="2665755"/>
                </a:lnTo>
                <a:lnTo>
                  <a:pt x="1395637" y="0"/>
                </a:lnTo>
                <a:lnTo>
                  <a:pt x="12255448" y="5668572"/>
                </a:lnTo>
                <a:lnTo>
                  <a:pt x="11070312" y="7878154"/>
                </a:lnTo>
                <a:lnTo>
                  <a:pt x="500057" y="5939397"/>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87109436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opographical Map Horizontal">
    <p:spTree>
      <p:nvGrpSpPr>
        <p:cNvPr id="1" name=""/>
        <p:cNvGrpSpPr/>
        <p:nvPr/>
      </p:nvGrpSpPr>
      <p:grpSpPr>
        <a:xfrm>
          <a:off x="0" y="0"/>
          <a:ext cx="0" cy="0"/>
          <a:chOff x="0" y="0"/>
          <a:chExt cx="0" cy="0"/>
        </a:xfrm>
      </p:grpSpPr>
      <p:sp>
        <p:nvSpPr>
          <p:cNvPr id="29" name="Grey">
            <a:extLst>
              <a:ext uri="{FF2B5EF4-FFF2-40B4-BE49-F238E27FC236}">
                <a16:creationId xmlns:a16="http://schemas.microsoft.com/office/drawing/2014/main" id="{DC076065-C3D5-0E4E-9806-1385431550B3}"/>
              </a:ext>
            </a:extLst>
          </p:cNvPr>
          <p:cNvSpPr/>
          <p:nvPr userDrawn="1"/>
        </p:nvSpPr>
        <p:spPr>
          <a:xfrm rot="5400000">
            <a:off x="4162460" y="-1071776"/>
            <a:ext cx="3770144" cy="12640029"/>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 name="connsiteX49" fmla="*/ 0 w 4465175"/>
              <a:gd name="connsiteY49" fmla="*/ 0 h 6858000"/>
              <a:gd name="connsiteX0" fmla="*/ 0 w 4465175"/>
              <a:gd name="connsiteY0" fmla="*/ 0 h 6858001"/>
              <a:gd name="connsiteX1" fmla="*/ 4465175 w 4465175"/>
              <a:gd name="connsiteY1" fmla="*/ 0 h 6858001"/>
              <a:gd name="connsiteX2" fmla="*/ 3913238 w 4465175"/>
              <a:gd name="connsiteY2" fmla="*/ 6858001 h 6858001"/>
              <a:gd name="connsiteX3" fmla="*/ 1277184 w 4465175"/>
              <a:gd name="connsiteY3" fmla="*/ 6858000 h 6858001"/>
              <a:gd name="connsiteX4" fmla="*/ 1276745 w 4465175"/>
              <a:gd name="connsiteY4" fmla="*/ 6853271 h 6858001"/>
              <a:gd name="connsiteX5" fmla="*/ 1195957 w 4465175"/>
              <a:gd name="connsiteY5" fmla="*/ 6601548 h 6858001"/>
              <a:gd name="connsiteX6" fmla="*/ 1163360 w 4465175"/>
              <a:gd name="connsiteY6" fmla="*/ 6537260 h 6858001"/>
              <a:gd name="connsiteX7" fmla="*/ 1011246 w 4465175"/>
              <a:gd name="connsiteY7" fmla="*/ 6366642 h 6858001"/>
              <a:gd name="connsiteX8" fmla="*/ 968486 w 4465175"/>
              <a:gd name="connsiteY8" fmla="*/ 6244021 h 6858001"/>
              <a:gd name="connsiteX9" fmla="*/ 973218 w 4465175"/>
              <a:gd name="connsiteY9" fmla="*/ 6179207 h 6858001"/>
              <a:gd name="connsiteX10" fmla="*/ 971640 w 4465175"/>
              <a:gd name="connsiteY10" fmla="*/ 6124466 h 6858001"/>
              <a:gd name="connsiteX11" fmla="*/ 974094 w 4465175"/>
              <a:gd name="connsiteY11" fmla="*/ 6019363 h 6858001"/>
              <a:gd name="connsiteX12" fmla="*/ 1155036 w 4465175"/>
              <a:gd name="connsiteY12" fmla="*/ 5001786 h 6858001"/>
              <a:gd name="connsiteX13" fmla="*/ 1391620 w 4465175"/>
              <a:gd name="connsiteY13" fmla="*/ 4591444 h 6858001"/>
              <a:gd name="connsiteX14" fmla="*/ 1543209 w 4465175"/>
              <a:gd name="connsiteY14" fmla="*/ 4637340 h 6858001"/>
              <a:gd name="connsiteX15" fmla="*/ 1624961 w 4465175"/>
              <a:gd name="connsiteY15" fmla="*/ 4682797 h 6858001"/>
              <a:gd name="connsiteX16" fmla="*/ 1679025 w 4465175"/>
              <a:gd name="connsiteY16" fmla="*/ 4664667 h 6858001"/>
              <a:gd name="connsiteX17" fmla="*/ 1759113 w 4465175"/>
              <a:gd name="connsiteY17" fmla="*/ 4510252 h 6858001"/>
              <a:gd name="connsiteX18" fmla="*/ 1775148 w 4465175"/>
              <a:gd name="connsiteY18" fmla="*/ 4433264 h 6858001"/>
              <a:gd name="connsiteX19" fmla="*/ 1794688 w 4465175"/>
              <a:gd name="connsiteY19" fmla="*/ 4301885 h 6858001"/>
              <a:gd name="connsiteX20" fmla="*/ 1747809 w 4465175"/>
              <a:gd name="connsiteY20" fmla="*/ 4210445 h 6858001"/>
              <a:gd name="connsiteX21" fmla="*/ 1720383 w 4465175"/>
              <a:gd name="connsiteY21" fmla="*/ 4179264 h 6858001"/>
              <a:gd name="connsiteX22" fmla="*/ 1682180 w 4465175"/>
              <a:gd name="connsiteY22" fmla="*/ 4037287 h 6858001"/>
              <a:gd name="connsiteX23" fmla="*/ 1674644 w 4465175"/>
              <a:gd name="connsiteY23" fmla="*/ 3984034 h 6858001"/>
              <a:gd name="connsiteX24" fmla="*/ 1632935 w 4465175"/>
              <a:gd name="connsiteY24" fmla="*/ 3895572 h 6858001"/>
              <a:gd name="connsiteX25" fmla="*/ 1610591 w 4465175"/>
              <a:gd name="connsiteY25" fmla="*/ 3868070 h 6858001"/>
              <a:gd name="connsiteX26" fmla="*/ 1588685 w 4465175"/>
              <a:gd name="connsiteY26" fmla="*/ 3782323 h 6858001"/>
              <a:gd name="connsiteX27" fmla="*/ 1553023 w 4465175"/>
              <a:gd name="connsiteY27" fmla="*/ 3650243 h 6858001"/>
              <a:gd name="connsiteX28" fmla="*/ 1361477 w 4465175"/>
              <a:gd name="connsiteY28" fmla="*/ 3429526 h 6858001"/>
              <a:gd name="connsiteX29" fmla="*/ 1165902 w 4465175"/>
              <a:gd name="connsiteY29" fmla="*/ 3131733 h 6858001"/>
              <a:gd name="connsiteX30" fmla="*/ 935627 w 4465175"/>
              <a:gd name="connsiteY30" fmla="*/ 2843837 h 6858001"/>
              <a:gd name="connsiteX31" fmla="*/ 787368 w 4465175"/>
              <a:gd name="connsiteY31" fmla="*/ 2582392 h 6858001"/>
              <a:gd name="connsiteX32" fmla="*/ 768003 w 4465175"/>
              <a:gd name="connsiteY32" fmla="*/ 2260776 h 6858001"/>
              <a:gd name="connsiteX33" fmla="*/ 765112 w 4465175"/>
              <a:gd name="connsiteY33" fmla="*/ 2180897 h 6858001"/>
              <a:gd name="connsiteX34" fmla="*/ 721300 w 4465175"/>
              <a:gd name="connsiteY34" fmla="*/ 1725449 h 6858001"/>
              <a:gd name="connsiteX35" fmla="*/ 647258 w 4465175"/>
              <a:gd name="connsiteY35" fmla="*/ 1609572 h 6858001"/>
              <a:gd name="connsiteX36" fmla="*/ 598627 w 4465175"/>
              <a:gd name="connsiteY36" fmla="*/ 1549838 h 6858001"/>
              <a:gd name="connsiteX37" fmla="*/ 550259 w 4465175"/>
              <a:gd name="connsiteY37" fmla="*/ 1443246 h 6858001"/>
              <a:gd name="connsiteX38" fmla="*/ 485593 w 4465175"/>
              <a:gd name="connsiteY38" fmla="*/ 1309239 h 6858001"/>
              <a:gd name="connsiteX39" fmla="*/ 334530 w 4465175"/>
              <a:gd name="connsiteY39" fmla="*/ 986396 h 6858001"/>
              <a:gd name="connsiteX40" fmla="*/ 325067 w 4465175"/>
              <a:gd name="connsiteY40" fmla="*/ 890489 h 6858001"/>
              <a:gd name="connsiteX41" fmla="*/ 315428 w 4465175"/>
              <a:gd name="connsiteY41" fmla="*/ 756833 h 6858001"/>
              <a:gd name="connsiteX42" fmla="*/ 242876 w 4465175"/>
              <a:gd name="connsiteY42" fmla="*/ 627205 h 6858001"/>
              <a:gd name="connsiteX43" fmla="*/ 184256 w 4465175"/>
              <a:gd name="connsiteY43" fmla="*/ 541633 h 6858001"/>
              <a:gd name="connsiteX44" fmla="*/ 144825 w 4465175"/>
              <a:gd name="connsiteY44" fmla="*/ 396328 h 6858001"/>
              <a:gd name="connsiteX45" fmla="*/ 126424 w 4465175"/>
              <a:gd name="connsiteY45" fmla="*/ 313997 h 6858001"/>
              <a:gd name="connsiteX46" fmla="*/ 59743 w 4465175"/>
              <a:gd name="connsiteY46" fmla="*/ 208105 h 6858001"/>
              <a:gd name="connsiteX47" fmla="*/ 28286 w 4465175"/>
              <a:gd name="connsiteY47" fmla="*/ 173071 h 6858001"/>
              <a:gd name="connsiteX48" fmla="*/ 2434 w 4465175"/>
              <a:gd name="connsiteY48" fmla="*/ 51873 h 6858001"/>
              <a:gd name="connsiteX49" fmla="*/ 0 w 4465175"/>
              <a:gd name="connsiteY49" fmla="*/ 0 h 6858001"/>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163360 w 3913238"/>
              <a:gd name="connsiteY6" fmla="*/ 6537261 h 6858002"/>
              <a:gd name="connsiteX7" fmla="*/ 1011246 w 3913238"/>
              <a:gd name="connsiteY7" fmla="*/ 6366643 h 6858002"/>
              <a:gd name="connsiteX8" fmla="*/ 968486 w 3913238"/>
              <a:gd name="connsiteY8" fmla="*/ 6244022 h 6858002"/>
              <a:gd name="connsiteX9" fmla="*/ 973218 w 3913238"/>
              <a:gd name="connsiteY9" fmla="*/ 6179208 h 6858002"/>
              <a:gd name="connsiteX10" fmla="*/ 971640 w 3913238"/>
              <a:gd name="connsiteY10" fmla="*/ 6124467 h 6858002"/>
              <a:gd name="connsiteX11" fmla="*/ 974094 w 3913238"/>
              <a:gd name="connsiteY11" fmla="*/ 6019364 h 6858002"/>
              <a:gd name="connsiteX12" fmla="*/ 1155036 w 3913238"/>
              <a:gd name="connsiteY12" fmla="*/ 5001787 h 6858002"/>
              <a:gd name="connsiteX13" fmla="*/ 1391620 w 3913238"/>
              <a:gd name="connsiteY13" fmla="*/ 4591445 h 6858002"/>
              <a:gd name="connsiteX14" fmla="*/ 1543209 w 3913238"/>
              <a:gd name="connsiteY14" fmla="*/ 4637341 h 6858002"/>
              <a:gd name="connsiteX15" fmla="*/ 1624961 w 3913238"/>
              <a:gd name="connsiteY15" fmla="*/ 4682798 h 6858002"/>
              <a:gd name="connsiteX16" fmla="*/ 1679025 w 3913238"/>
              <a:gd name="connsiteY16" fmla="*/ 4664668 h 6858002"/>
              <a:gd name="connsiteX17" fmla="*/ 1759113 w 3913238"/>
              <a:gd name="connsiteY17" fmla="*/ 4510253 h 6858002"/>
              <a:gd name="connsiteX18" fmla="*/ 1775148 w 3913238"/>
              <a:gd name="connsiteY18" fmla="*/ 4433265 h 6858002"/>
              <a:gd name="connsiteX19" fmla="*/ 1794688 w 3913238"/>
              <a:gd name="connsiteY19" fmla="*/ 4301886 h 6858002"/>
              <a:gd name="connsiteX20" fmla="*/ 1747809 w 3913238"/>
              <a:gd name="connsiteY20" fmla="*/ 4210446 h 6858002"/>
              <a:gd name="connsiteX21" fmla="*/ 1720383 w 3913238"/>
              <a:gd name="connsiteY21" fmla="*/ 4179265 h 6858002"/>
              <a:gd name="connsiteX22" fmla="*/ 1682180 w 3913238"/>
              <a:gd name="connsiteY22" fmla="*/ 4037288 h 6858002"/>
              <a:gd name="connsiteX23" fmla="*/ 1674644 w 3913238"/>
              <a:gd name="connsiteY23" fmla="*/ 3984035 h 6858002"/>
              <a:gd name="connsiteX24" fmla="*/ 1632935 w 3913238"/>
              <a:gd name="connsiteY24" fmla="*/ 3895573 h 6858002"/>
              <a:gd name="connsiteX25" fmla="*/ 1610591 w 3913238"/>
              <a:gd name="connsiteY25" fmla="*/ 3868071 h 6858002"/>
              <a:gd name="connsiteX26" fmla="*/ 1588685 w 3913238"/>
              <a:gd name="connsiteY26" fmla="*/ 3782324 h 6858002"/>
              <a:gd name="connsiteX27" fmla="*/ 1553023 w 3913238"/>
              <a:gd name="connsiteY27" fmla="*/ 3650244 h 6858002"/>
              <a:gd name="connsiteX28" fmla="*/ 1361477 w 3913238"/>
              <a:gd name="connsiteY28" fmla="*/ 3429527 h 6858002"/>
              <a:gd name="connsiteX29" fmla="*/ 1165902 w 3913238"/>
              <a:gd name="connsiteY29" fmla="*/ 3131734 h 6858002"/>
              <a:gd name="connsiteX30" fmla="*/ 935627 w 3913238"/>
              <a:gd name="connsiteY30" fmla="*/ 2843838 h 6858002"/>
              <a:gd name="connsiteX31" fmla="*/ 787368 w 3913238"/>
              <a:gd name="connsiteY31" fmla="*/ 2582393 h 6858002"/>
              <a:gd name="connsiteX32" fmla="*/ 768003 w 3913238"/>
              <a:gd name="connsiteY32" fmla="*/ 2260777 h 6858002"/>
              <a:gd name="connsiteX33" fmla="*/ 765112 w 3913238"/>
              <a:gd name="connsiteY33" fmla="*/ 2180898 h 6858002"/>
              <a:gd name="connsiteX34" fmla="*/ 721300 w 3913238"/>
              <a:gd name="connsiteY34" fmla="*/ 1725450 h 6858002"/>
              <a:gd name="connsiteX35" fmla="*/ 647258 w 3913238"/>
              <a:gd name="connsiteY35" fmla="*/ 1609573 h 6858002"/>
              <a:gd name="connsiteX36" fmla="*/ 598627 w 3913238"/>
              <a:gd name="connsiteY36" fmla="*/ 1549839 h 6858002"/>
              <a:gd name="connsiteX37" fmla="*/ 550259 w 3913238"/>
              <a:gd name="connsiteY37" fmla="*/ 1443247 h 6858002"/>
              <a:gd name="connsiteX38" fmla="*/ 485593 w 3913238"/>
              <a:gd name="connsiteY38" fmla="*/ 1309240 h 6858002"/>
              <a:gd name="connsiteX39" fmla="*/ 334530 w 3913238"/>
              <a:gd name="connsiteY39" fmla="*/ 986397 h 6858002"/>
              <a:gd name="connsiteX40" fmla="*/ 325067 w 3913238"/>
              <a:gd name="connsiteY40" fmla="*/ 890490 h 6858002"/>
              <a:gd name="connsiteX41" fmla="*/ 315428 w 3913238"/>
              <a:gd name="connsiteY41" fmla="*/ 756834 h 6858002"/>
              <a:gd name="connsiteX42" fmla="*/ 242876 w 3913238"/>
              <a:gd name="connsiteY42" fmla="*/ 627206 h 6858002"/>
              <a:gd name="connsiteX43" fmla="*/ 184256 w 3913238"/>
              <a:gd name="connsiteY43" fmla="*/ 541634 h 6858002"/>
              <a:gd name="connsiteX44" fmla="*/ 144825 w 3913238"/>
              <a:gd name="connsiteY44" fmla="*/ 396329 h 6858002"/>
              <a:gd name="connsiteX45" fmla="*/ 126424 w 3913238"/>
              <a:gd name="connsiteY45" fmla="*/ 313998 h 6858002"/>
              <a:gd name="connsiteX46" fmla="*/ 59743 w 3913238"/>
              <a:gd name="connsiteY46" fmla="*/ 208106 h 6858002"/>
              <a:gd name="connsiteX47" fmla="*/ 28286 w 3913238"/>
              <a:gd name="connsiteY47" fmla="*/ 173072 h 6858002"/>
              <a:gd name="connsiteX48" fmla="*/ 2434 w 3913238"/>
              <a:gd name="connsiteY48" fmla="*/ 51874 h 6858002"/>
              <a:gd name="connsiteX49" fmla="*/ 0 w 3913238"/>
              <a:gd name="connsiteY49"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011246 w 3913238"/>
              <a:gd name="connsiteY6" fmla="*/ 6366643 h 6858002"/>
              <a:gd name="connsiteX7" fmla="*/ 968486 w 3913238"/>
              <a:gd name="connsiteY7" fmla="*/ 6244022 h 6858002"/>
              <a:gd name="connsiteX8" fmla="*/ 973218 w 3913238"/>
              <a:gd name="connsiteY8" fmla="*/ 6179208 h 6858002"/>
              <a:gd name="connsiteX9" fmla="*/ 971640 w 3913238"/>
              <a:gd name="connsiteY9" fmla="*/ 6124467 h 6858002"/>
              <a:gd name="connsiteX10" fmla="*/ 974094 w 3913238"/>
              <a:gd name="connsiteY10" fmla="*/ 6019364 h 6858002"/>
              <a:gd name="connsiteX11" fmla="*/ 1155036 w 3913238"/>
              <a:gd name="connsiteY11" fmla="*/ 5001787 h 6858002"/>
              <a:gd name="connsiteX12" fmla="*/ 1391620 w 3913238"/>
              <a:gd name="connsiteY12" fmla="*/ 4591445 h 6858002"/>
              <a:gd name="connsiteX13" fmla="*/ 1543209 w 3913238"/>
              <a:gd name="connsiteY13" fmla="*/ 4637341 h 6858002"/>
              <a:gd name="connsiteX14" fmla="*/ 1624961 w 3913238"/>
              <a:gd name="connsiteY14" fmla="*/ 4682798 h 6858002"/>
              <a:gd name="connsiteX15" fmla="*/ 1679025 w 3913238"/>
              <a:gd name="connsiteY15" fmla="*/ 4664668 h 6858002"/>
              <a:gd name="connsiteX16" fmla="*/ 1759113 w 3913238"/>
              <a:gd name="connsiteY16" fmla="*/ 4510253 h 6858002"/>
              <a:gd name="connsiteX17" fmla="*/ 1775148 w 3913238"/>
              <a:gd name="connsiteY17" fmla="*/ 4433265 h 6858002"/>
              <a:gd name="connsiteX18" fmla="*/ 1794688 w 3913238"/>
              <a:gd name="connsiteY18" fmla="*/ 4301886 h 6858002"/>
              <a:gd name="connsiteX19" fmla="*/ 1747809 w 3913238"/>
              <a:gd name="connsiteY19" fmla="*/ 4210446 h 6858002"/>
              <a:gd name="connsiteX20" fmla="*/ 1720383 w 3913238"/>
              <a:gd name="connsiteY20" fmla="*/ 4179265 h 6858002"/>
              <a:gd name="connsiteX21" fmla="*/ 1682180 w 3913238"/>
              <a:gd name="connsiteY21" fmla="*/ 4037288 h 6858002"/>
              <a:gd name="connsiteX22" fmla="*/ 1674644 w 3913238"/>
              <a:gd name="connsiteY22" fmla="*/ 3984035 h 6858002"/>
              <a:gd name="connsiteX23" fmla="*/ 1632935 w 3913238"/>
              <a:gd name="connsiteY23" fmla="*/ 3895573 h 6858002"/>
              <a:gd name="connsiteX24" fmla="*/ 1610591 w 3913238"/>
              <a:gd name="connsiteY24" fmla="*/ 3868071 h 6858002"/>
              <a:gd name="connsiteX25" fmla="*/ 1588685 w 3913238"/>
              <a:gd name="connsiteY25" fmla="*/ 3782324 h 6858002"/>
              <a:gd name="connsiteX26" fmla="*/ 1553023 w 3913238"/>
              <a:gd name="connsiteY26" fmla="*/ 3650244 h 6858002"/>
              <a:gd name="connsiteX27" fmla="*/ 1361477 w 3913238"/>
              <a:gd name="connsiteY27" fmla="*/ 3429527 h 6858002"/>
              <a:gd name="connsiteX28" fmla="*/ 1165902 w 3913238"/>
              <a:gd name="connsiteY28" fmla="*/ 3131734 h 6858002"/>
              <a:gd name="connsiteX29" fmla="*/ 935627 w 3913238"/>
              <a:gd name="connsiteY29" fmla="*/ 2843838 h 6858002"/>
              <a:gd name="connsiteX30" fmla="*/ 787368 w 3913238"/>
              <a:gd name="connsiteY30" fmla="*/ 2582393 h 6858002"/>
              <a:gd name="connsiteX31" fmla="*/ 768003 w 3913238"/>
              <a:gd name="connsiteY31" fmla="*/ 2260777 h 6858002"/>
              <a:gd name="connsiteX32" fmla="*/ 765112 w 3913238"/>
              <a:gd name="connsiteY32" fmla="*/ 2180898 h 6858002"/>
              <a:gd name="connsiteX33" fmla="*/ 721300 w 3913238"/>
              <a:gd name="connsiteY33" fmla="*/ 1725450 h 6858002"/>
              <a:gd name="connsiteX34" fmla="*/ 647258 w 3913238"/>
              <a:gd name="connsiteY34" fmla="*/ 1609573 h 6858002"/>
              <a:gd name="connsiteX35" fmla="*/ 598627 w 3913238"/>
              <a:gd name="connsiteY35" fmla="*/ 1549839 h 6858002"/>
              <a:gd name="connsiteX36" fmla="*/ 550259 w 3913238"/>
              <a:gd name="connsiteY36" fmla="*/ 1443247 h 6858002"/>
              <a:gd name="connsiteX37" fmla="*/ 485593 w 3913238"/>
              <a:gd name="connsiteY37" fmla="*/ 1309240 h 6858002"/>
              <a:gd name="connsiteX38" fmla="*/ 334530 w 3913238"/>
              <a:gd name="connsiteY38" fmla="*/ 986397 h 6858002"/>
              <a:gd name="connsiteX39" fmla="*/ 325067 w 3913238"/>
              <a:gd name="connsiteY39" fmla="*/ 890490 h 6858002"/>
              <a:gd name="connsiteX40" fmla="*/ 315428 w 3913238"/>
              <a:gd name="connsiteY40" fmla="*/ 756834 h 6858002"/>
              <a:gd name="connsiteX41" fmla="*/ 242876 w 3913238"/>
              <a:gd name="connsiteY41" fmla="*/ 627206 h 6858002"/>
              <a:gd name="connsiteX42" fmla="*/ 184256 w 3913238"/>
              <a:gd name="connsiteY42" fmla="*/ 541634 h 6858002"/>
              <a:gd name="connsiteX43" fmla="*/ 144825 w 3913238"/>
              <a:gd name="connsiteY43" fmla="*/ 396329 h 6858002"/>
              <a:gd name="connsiteX44" fmla="*/ 126424 w 3913238"/>
              <a:gd name="connsiteY44" fmla="*/ 313998 h 6858002"/>
              <a:gd name="connsiteX45" fmla="*/ 59743 w 3913238"/>
              <a:gd name="connsiteY45" fmla="*/ 208106 h 6858002"/>
              <a:gd name="connsiteX46" fmla="*/ 28286 w 3913238"/>
              <a:gd name="connsiteY46" fmla="*/ 173072 h 6858002"/>
              <a:gd name="connsiteX47" fmla="*/ 2434 w 3913238"/>
              <a:gd name="connsiteY47" fmla="*/ 51874 h 6858002"/>
              <a:gd name="connsiteX48" fmla="*/ 0 w 3913238"/>
              <a:gd name="connsiteY48"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968486 w 3913238"/>
              <a:gd name="connsiteY6" fmla="*/ 6244022 h 6858002"/>
              <a:gd name="connsiteX7" fmla="*/ 973218 w 3913238"/>
              <a:gd name="connsiteY7" fmla="*/ 6179208 h 6858002"/>
              <a:gd name="connsiteX8" fmla="*/ 971640 w 3913238"/>
              <a:gd name="connsiteY8" fmla="*/ 6124467 h 6858002"/>
              <a:gd name="connsiteX9" fmla="*/ 974094 w 3913238"/>
              <a:gd name="connsiteY9" fmla="*/ 6019364 h 6858002"/>
              <a:gd name="connsiteX10" fmla="*/ 1155036 w 3913238"/>
              <a:gd name="connsiteY10" fmla="*/ 5001787 h 6858002"/>
              <a:gd name="connsiteX11" fmla="*/ 1391620 w 3913238"/>
              <a:gd name="connsiteY11" fmla="*/ 4591445 h 6858002"/>
              <a:gd name="connsiteX12" fmla="*/ 1543209 w 3913238"/>
              <a:gd name="connsiteY12" fmla="*/ 4637341 h 6858002"/>
              <a:gd name="connsiteX13" fmla="*/ 1624961 w 3913238"/>
              <a:gd name="connsiteY13" fmla="*/ 4682798 h 6858002"/>
              <a:gd name="connsiteX14" fmla="*/ 1679025 w 3913238"/>
              <a:gd name="connsiteY14" fmla="*/ 4664668 h 6858002"/>
              <a:gd name="connsiteX15" fmla="*/ 1759113 w 3913238"/>
              <a:gd name="connsiteY15" fmla="*/ 4510253 h 6858002"/>
              <a:gd name="connsiteX16" fmla="*/ 1775148 w 3913238"/>
              <a:gd name="connsiteY16" fmla="*/ 4433265 h 6858002"/>
              <a:gd name="connsiteX17" fmla="*/ 1794688 w 3913238"/>
              <a:gd name="connsiteY17" fmla="*/ 4301886 h 6858002"/>
              <a:gd name="connsiteX18" fmla="*/ 1747809 w 3913238"/>
              <a:gd name="connsiteY18" fmla="*/ 4210446 h 6858002"/>
              <a:gd name="connsiteX19" fmla="*/ 1720383 w 3913238"/>
              <a:gd name="connsiteY19" fmla="*/ 4179265 h 6858002"/>
              <a:gd name="connsiteX20" fmla="*/ 1682180 w 3913238"/>
              <a:gd name="connsiteY20" fmla="*/ 4037288 h 6858002"/>
              <a:gd name="connsiteX21" fmla="*/ 1674644 w 3913238"/>
              <a:gd name="connsiteY21" fmla="*/ 3984035 h 6858002"/>
              <a:gd name="connsiteX22" fmla="*/ 1632935 w 3913238"/>
              <a:gd name="connsiteY22" fmla="*/ 3895573 h 6858002"/>
              <a:gd name="connsiteX23" fmla="*/ 1610591 w 3913238"/>
              <a:gd name="connsiteY23" fmla="*/ 3868071 h 6858002"/>
              <a:gd name="connsiteX24" fmla="*/ 1588685 w 3913238"/>
              <a:gd name="connsiteY24" fmla="*/ 3782324 h 6858002"/>
              <a:gd name="connsiteX25" fmla="*/ 1553023 w 3913238"/>
              <a:gd name="connsiteY25" fmla="*/ 3650244 h 6858002"/>
              <a:gd name="connsiteX26" fmla="*/ 1361477 w 3913238"/>
              <a:gd name="connsiteY26" fmla="*/ 3429527 h 6858002"/>
              <a:gd name="connsiteX27" fmla="*/ 1165902 w 3913238"/>
              <a:gd name="connsiteY27" fmla="*/ 3131734 h 6858002"/>
              <a:gd name="connsiteX28" fmla="*/ 935627 w 3913238"/>
              <a:gd name="connsiteY28" fmla="*/ 2843838 h 6858002"/>
              <a:gd name="connsiteX29" fmla="*/ 787368 w 3913238"/>
              <a:gd name="connsiteY29" fmla="*/ 2582393 h 6858002"/>
              <a:gd name="connsiteX30" fmla="*/ 768003 w 3913238"/>
              <a:gd name="connsiteY30" fmla="*/ 2260777 h 6858002"/>
              <a:gd name="connsiteX31" fmla="*/ 765112 w 3913238"/>
              <a:gd name="connsiteY31" fmla="*/ 2180898 h 6858002"/>
              <a:gd name="connsiteX32" fmla="*/ 721300 w 3913238"/>
              <a:gd name="connsiteY32" fmla="*/ 1725450 h 6858002"/>
              <a:gd name="connsiteX33" fmla="*/ 647258 w 3913238"/>
              <a:gd name="connsiteY33" fmla="*/ 1609573 h 6858002"/>
              <a:gd name="connsiteX34" fmla="*/ 598627 w 3913238"/>
              <a:gd name="connsiteY34" fmla="*/ 1549839 h 6858002"/>
              <a:gd name="connsiteX35" fmla="*/ 550259 w 3913238"/>
              <a:gd name="connsiteY35" fmla="*/ 1443247 h 6858002"/>
              <a:gd name="connsiteX36" fmla="*/ 485593 w 3913238"/>
              <a:gd name="connsiteY36" fmla="*/ 1309240 h 6858002"/>
              <a:gd name="connsiteX37" fmla="*/ 334530 w 3913238"/>
              <a:gd name="connsiteY37" fmla="*/ 986397 h 6858002"/>
              <a:gd name="connsiteX38" fmla="*/ 325067 w 3913238"/>
              <a:gd name="connsiteY38" fmla="*/ 890490 h 6858002"/>
              <a:gd name="connsiteX39" fmla="*/ 315428 w 3913238"/>
              <a:gd name="connsiteY39" fmla="*/ 756834 h 6858002"/>
              <a:gd name="connsiteX40" fmla="*/ 242876 w 3913238"/>
              <a:gd name="connsiteY40" fmla="*/ 627206 h 6858002"/>
              <a:gd name="connsiteX41" fmla="*/ 184256 w 3913238"/>
              <a:gd name="connsiteY41" fmla="*/ 541634 h 6858002"/>
              <a:gd name="connsiteX42" fmla="*/ 144825 w 3913238"/>
              <a:gd name="connsiteY42" fmla="*/ 396329 h 6858002"/>
              <a:gd name="connsiteX43" fmla="*/ 126424 w 3913238"/>
              <a:gd name="connsiteY43" fmla="*/ 313998 h 6858002"/>
              <a:gd name="connsiteX44" fmla="*/ 59743 w 3913238"/>
              <a:gd name="connsiteY44" fmla="*/ 208106 h 6858002"/>
              <a:gd name="connsiteX45" fmla="*/ 28286 w 3913238"/>
              <a:gd name="connsiteY45" fmla="*/ 173072 h 6858002"/>
              <a:gd name="connsiteX46" fmla="*/ 2434 w 3913238"/>
              <a:gd name="connsiteY46" fmla="*/ 51874 h 6858002"/>
              <a:gd name="connsiteX47" fmla="*/ 0 w 3913238"/>
              <a:gd name="connsiteY47"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195957 w 3913238"/>
              <a:gd name="connsiteY4" fmla="*/ 6601549 h 6858002"/>
              <a:gd name="connsiteX5" fmla="*/ 968486 w 3913238"/>
              <a:gd name="connsiteY5" fmla="*/ 6244022 h 6858002"/>
              <a:gd name="connsiteX6" fmla="*/ 973218 w 3913238"/>
              <a:gd name="connsiteY6" fmla="*/ 6179208 h 6858002"/>
              <a:gd name="connsiteX7" fmla="*/ 971640 w 3913238"/>
              <a:gd name="connsiteY7" fmla="*/ 6124467 h 6858002"/>
              <a:gd name="connsiteX8" fmla="*/ 974094 w 3913238"/>
              <a:gd name="connsiteY8" fmla="*/ 6019364 h 6858002"/>
              <a:gd name="connsiteX9" fmla="*/ 1155036 w 3913238"/>
              <a:gd name="connsiteY9" fmla="*/ 5001787 h 6858002"/>
              <a:gd name="connsiteX10" fmla="*/ 1391620 w 3913238"/>
              <a:gd name="connsiteY10" fmla="*/ 4591445 h 6858002"/>
              <a:gd name="connsiteX11" fmla="*/ 1543209 w 3913238"/>
              <a:gd name="connsiteY11" fmla="*/ 4637341 h 6858002"/>
              <a:gd name="connsiteX12" fmla="*/ 1624961 w 3913238"/>
              <a:gd name="connsiteY12" fmla="*/ 4682798 h 6858002"/>
              <a:gd name="connsiteX13" fmla="*/ 1679025 w 3913238"/>
              <a:gd name="connsiteY13" fmla="*/ 4664668 h 6858002"/>
              <a:gd name="connsiteX14" fmla="*/ 1759113 w 3913238"/>
              <a:gd name="connsiteY14" fmla="*/ 4510253 h 6858002"/>
              <a:gd name="connsiteX15" fmla="*/ 1775148 w 3913238"/>
              <a:gd name="connsiteY15" fmla="*/ 4433265 h 6858002"/>
              <a:gd name="connsiteX16" fmla="*/ 1794688 w 3913238"/>
              <a:gd name="connsiteY16" fmla="*/ 4301886 h 6858002"/>
              <a:gd name="connsiteX17" fmla="*/ 1747809 w 3913238"/>
              <a:gd name="connsiteY17" fmla="*/ 4210446 h 6858002"/>
              <a:gd name="connsiteX18" fmla="*/ 1720383 w 3913238"/>
              <a:gd name="connsiteY18" fmla="*/ 4179265 h 6858002"/>
              <a:gd name="connsiteX19" fmla="*/ 1682180 w 3913238"/>
              <a:gd name="connsiteY19" fmla="*/ 4037288 h 6858002"/>
              <a:gd name="connsiteX20" fmla="*/ 1674644 w 3913238"/>
              <a:gd name="connsiteY20" fmla="*/ 3984035 h 6858002"/>
              <a:gd name="connsiteX21" fmla="*/ 1632935 w 3913238"/>
              <a:gd name="connsiteY21" fmla="*/ 3895573 h 6858002"/>
              <a:gd name="connsiteX22" fmla="*/ 1610591 w 3913238"/>
              <a:gd name="connsiteY22" fmla="*/ 3868071 h 6858002"/>
              <a:gd name="connsiteX23" fmla="*/ 1588685 w 3913238"/>
              <a:gd name="connsiteY23" fmla="*/ 3782324 h 6858002"/>
              <a:gd name="connsiteX24" fmla="*/ 1553023 w 3913238"/>
              <a:gd name="connsiteY24" fmla="*/ 3650244 h 6858002"/>
              <a:gd name="connsiteX25" fmla="*/ 1361477 w 3913238"/>
              <a:gd name="connsiteY25" fmla="*/ 3429527 h 6858002"/>
              <a:gd name="connsiteX26" fmla="*/ 1165902 w 3913238"/>
              <a:gd name="connsiteY26" fmla="*/ 3131734 h 6858002"/>
              <a:gd name="connsiteX27" fmla="*/ 935627 w 3913238"/>
              <a:gd name="connsiteY27" fmla="*/ 2843838 h 6858002"/>
              <a:gd name="connsiteX28" fmla="*/ 787368 w 3913238"/>
              <a:gd name="connsiteY28" fmla="*/ 2582393 h 6858002"/>
              <a:gd name="connsiteX29" fmla="*/ 768003 w 3913238"/>
              <a:gd name="connsiteY29" fmla="*/ 2260777 h 6858002"/>
              <a:gd name="connsiteX30" fmla="*/ 765112 w 3913238"/>
              <a:gd name="connsiteY30" fmla="*/ 2180898 h 6858002"/>
              <a:gd name="connsiteX31" fmla="*/ 721300 w 3913238"/>
              <a:gd name="connsiteY31" fmla="*/ 1725450 h 6858002"/>
              <a:gd name="connsiteX32" fmla="*/ 647258 w 3913238"/>
              <a:gd name="connsiteY32" fmla="*/ 1609573 h 6858002"/>
              <a:gd name="connsiteX33" fmla="*/ 598627 w 3913238"/>
              <a:gd name="connsiteY33" fmla="*/ 1549839 h 6858002"/>
              <a:gd name="connsiteX34" fmla="*/ 550259 w 3913238"/>
              <a:gd name="connsiteY34" fmla="*/ 1443247 h 6858002"/>
              <a:gd name="connsiteX35" fmla="*/ 485593 w 3913238"/>
              <a:gd name="connsiteY35" fmla="*/ 1309240 h 6858002"/>
              <a:gd name="connsiteX36" fmla="*/ 334530 w 3913238"/>
              <a:gd name="connsiteY36" fmla="*/ 986397 h 6858002"/>
              <a:gd name="connsiteX37" fmla="*/ 325067 w 3913238"/>
              <a:gd name="connsiteY37" fmla="*/ 890490 h 6858002"/>
              <a:gd name="connsiteX38" fmla="*/ 315428 w 3913238"/>
              <a:gd name="connsiteY38" fmla="*/ 756834 h 6858002"/>
              <a:gd name="connsiteX39" fmla="*/ 242876 w 3913238"/>
              <a:gd name="connsiteY39" fmla="*/ 627206 h 6858002"/>
              <a:gd name="connsiteX40" fmla="*/ 184256 w 3913238"/>
              <a:gd name="connsiteY40" fmla="*/ 541634 h 6858002"/>
              <a:gd name="connsiteX41" fmla="*/ 144825 w 3913238"/>
              <a:gd name="connsiteY41" fmla="*/ 396329 h 6858002"/>
              <a:gd name="connsiteX42" fmla="*/ 126424 w 3913238"/>
              <a:gd name="connsiteY42" fmla="*/ 313998 h 6858002"/>
              <a:gd name="connsiteX43" fmla="*/ 59743 w 3913238"/>
              <a:gd name="connsiteY43" fmla="*/ 208106 h 6858002"/>
              <a:gd name="connsiteX44" fmla="*/ 28286 w 3913238"/>
              <a:gd name="connsiteY44" fmla="*/ 173072 h 6858002"/>
              <a:gd name="connsiteX45" fmla="*/ 2434 w 3913238"/>
              <a:gd name="connsiteY45" fmla="*/ 51874 h 6858002"/>
              <a:gd name="connsiteX46" fmla="*/ 0 w 3913238"/>
              <a:gd name="connsiteY46"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968486 w 3913238"/>
              <a:gd name="connsiteY4" fmla="*/ 6244022 h 6858002"/>
              <a:gd name="connsiteX5" fmla="*/ 973218 w 3913238"/>
              <a:gd name="connsiteY5" fmla="*/ 6179208 h 6858002"/>
              <a:gd name="connsiteX6" fmla="*/ 971640 w 3913238"/>
              <a:gd name="connsiteY6" fmla="*/ 6124467 h 6858002"/>
              <a:gd name="connsiteX7" fmla="*/ 974094 w 3913238"/>
              <a:gd name="connsiteY7" fmla="*/ 6019364 h 6858002"/>
              <a:gd name="connsiteX8" fmla="*/ 1155036 w 3913238"/>
              <a:gd name="connsiteY8" fmla="*/ 5001787 h 6858002"/>
              <a:gd name="connsiteX9" fmla="*/ 1391620 w 3913238"/>
              <a:gd name="connsiteY9" fmla="*/ 4591445 h 6858002"/>
              <a:gd name="connsiteX10" fmla="*/ 1543209 w 3913238"/>
              <a:gd name="connsiteY10" fmla="*/ 4637341 h 6858002"/>
              <a:gd name="connsiteX11" fmla="*/ 1624961 w 3913238"/>
              <a:gd name="connsiteY11" fmla="*/ 4682798 h 6858002"/>
              <a:gd name="connsiteX12" fmla="*/ 1679025 w 3913238"/>
              <a:gd name="connsiteY12" fmla="*/ 4664668 h 6858002"/>
              <a:gd name="connsiteX13" fmla="*/ 1759113 w 3913238"/>
              <a:gd name="connsiteY13" fmla="*/ 4510253 h 6858002"/>
              <a:gd name="connsiteX14" fmla="*/ 1775148 w 3913238"/>
              <a:gd name="connsiteY14" fmla="*/ 4433265 h 6858002"/>
              <a:gd name="connsiteX15" fmla="*/ 1794688 w 3913238"/>
              <a:gd name="connsiteY15" fmla="*/ 4301886 h 6858002"/>
              <a:gd name="connsiteX16" fmla="*/ 1747809 w 3913238"/>
              <a:gd name="connsiteY16" fmla="*/ 4210446 h 6858002"/>
              <a:gd name="connsiteX17" fmla="*/ 1720383 w 3913238"/>
              <a:gd name="connsiteY17" fmla="*/ 4179265 h 6858002"/>
              <a:gd name="connsiteX18" fmla="*/ 1682180 w 3913238"/>
              <a:gd name="connsiteY18" fmla="*/ 4037288 h 6858002"/>
              <a:gd name="connsiteX19" fmla="*/ 1674644 w 3913238"/>
              <a:gd name="connsiteY19" fmla="*/ 3984035 h 6858002"/>
              <a:gd name="connsiteX20" fmla="*/ 1632935 w 3913238"/>
              <a:gd name="connsiteY20" fmla="*/ 3895573 h 6858002"/>
              <a:gd name="connsiteX21" fmla="*/ 1610591 w 3913238"/>
              <a:gd name="connsiteY21" fmla="*/ 3868071 h 6858002"/>
              <a:gd name="connsiteX22" fmla="*/ 1588685 w 3913238"/>
              <a:gd name="connsiteY22" fmla="*/ 3782324 h 6858002"/>
              <a:gd name="connsiteX23" fmla="*/ 1553023 w 3913238"/>
              <a:gd name="connsiteY23" fmla="*/ 3650244 h 6858002"/>
              <a:gd name="connsiteX24" fmla="*/ 1361477 w 3913238"/>
              <a:gd name="connsiteY24" fmla="*/ 3429527 h 6858002"/>
              <a:gd name="connsiteX25" fmla="*/ 1165902 w 3913238"/>
              <a:gd name="connsiteY25" fmla="*/ 3131734 h 6858002"/>
              <a:gd name="connsiteX26" fmla="*/ 935627 w 3913238"/>
              <a:gd name="connsiteY26" fmla="*/ 2843838 h 6858002"/>
              <a:gd name="connsiteX27" fmla="*/ 787368 w 3913238"/>
              <a:gd name="connsiteY27" fmla="*/ 2582393 h 6858002"/>
              <a:gd name="connsiteX28" fmla="*/ 768003 w 3913238"/>
              <a:gd name="connsiteY28" fmla="*/ 2260777 h 6858002"/>
              <a:gd name="connsiteX29" fmla="*/ 765112 w 3913238"/>
              <a:gd name="connsiteY29" fmla="*/ 2180898 h 6858002"/>
              <a:gd name="connsiteX30" fmla="*/ 721300 w 3913238"/>
              <a:gd name="connsiteY30" fmla="*/ 1725450 h 6858002"/>
              <a:gd name="connsiteX31" fmla="*/ 647258 w 3913238"/>
              <a:gd name="connsiteY31" fmla="*/ 1609573 h 6858002"/>
              <a:gd name="connsiteX32" fmla="*/ 598627 w 3913238"/>
              <a:gd name="connsiteY32" fmla="*/ 1549839 h 6858002"/>
              <a:gd name="connsiteX33" fmla="*/ 550259 w 3913238"/>
              <a:gd name="connsiteY33" fmla="*/ 1443247 h 6858002"/>
              <a:gd name="connsiteX34" fmla="*/ 485593 w 3913238"/>
              <a:gd name="connsiteY34" fmla="*/ 1309240 h 6858002"/>
              <a:gd name="connsiteX35" fmla="*/ 334530 w 3913238"/>
              <a:gd name="connsiteY35" fmla="*/ 986397 h 6858002"/>
              <a:gd name="connsiteX36" fmla="*/ 325067 w 3913238"/>
              <a:gd name="connsiteY36" fmla="*/ 890490 h 6858002"/>
              <a:gd name="connsiteX37" fmla="*/ 315428 w 3913238"/>
              <a:gd name="connsiteY37" fmla="*/ 756834 h 6858002"/>
              <a:gd name="connsiteX38" fmla="*/ 242876 w 3913238"/>
              <a:gd name="connsiteY38" fmla="*/ 627206 h 6858002"/>
              <a:gd name="connsiteX39" fmla="*/ 184256 w 3913238"/>
              <a:gd name="connsiteY39" fmla="*/ 541634 h 6858002"/>
              <a:gd name="connsiteX40" fmla="*/ 144825 w 3913238"/>
              <a:gd name="connsiteY40" fmla="*/ 396329 h 6858002"/>
              <a:gd name="connsiteX41" fmla="*/ 126424 w 3913238"/>
              <a:gd name="connsiteY41" fmla="*/ 313998 h 6858002"/>
              <a:gd name="connsiteX42" fmla="*/ 59743 w 3913238"/>
              <a:gd name="connsiteY42" fmla="*/ 208106 h 6858002"/>
              <a:gd name="connsiteX43" fmla="*/ 28286 w 3913238"/>
              <a:gd name="connsiteY43" fmla="*/ 173072 h 6858002"/>
              <a:gd name="connsiteX44" fmla="*/ 2434 w 3913238"/>
              <a:gd name="connsiteY44" fmla="*/ 51874 h 6858002"/>
              <a:gd name="connsiteX45" fmla="*/ 0 w 3913238"/>
              <a:gd name="connsiteY45" fmla="*/ 1 h 6858002"/>
              <a:gd name="connsiteX0" fmla="*/ 0 w 3913238"/>
              <a:gd name="connsiteY0" fmla="*/ 1 h 6858002"/>
              <a:gd name="connsiteX1" fmla="*/ 3913236 w 3913238"/>
              <a:gd name="connsiteY1" fmla="*/ 0 h 6858002"/>
              <a:gd name="connsiteX2" fmla="*/ 3913238 w 3913238"/>
              <a:gd name="connsiteY2" fmla="*/ 6858002 h 6858002"/>
              <a:gd name="connsiteX3" fmla="*/ 968486 w 3913238"/>
              <a:gd name="connsiteY3" fmla="*/ 6244022 h 6858002"/>
              <a:gd name="connsiteX4" fmla="*/ 973218 w 3913238"/>
              <a:gd name="connsiteY4" fmla="*/ 6179208 h 6858002"/>
              <a:gd name="connsiteX5" fmla="*/ 971640 w 3913238"/>
              <a:gd name="connsiteY5" fmla="*/ 6124467 h 6858002"/>
              <a:gd name="connsiteX6" fmla="*/ 974094 w 3913238"/>
              <a:gd name="connsiteY6" fmla="*/ 6019364 h 6858002"/>
              <a:gd name="connsiteX7" fmla="*/ 1155036 w 3913238"/>
              <a:gd name="connsiteY7" fmla="*/ 5001787 h 6858002"/>
              <a:gd name="connsiteX8" fmla="*/ 1391620 w 3913238"/>
              <a:gd name="connsiteY8" fmla="*/ 4591445 h 6858002"/>
              <a:gd name="connsiteX9" fmla="*/ 1543209 w 3913238"/>
              <a:gd name="connsiteY9" fmla="*/ 4637341 h 6858002"/>
              <a:gd name="connsiteX10" fmla="*/ 1624961 w 3913238"/>
              <a:gd name="connsiteY10" fmla="*/ 4682798 h 6858002"/>
              <a:gd name="connsiteX11" fmla="*/ 1679025 w 3913238"/>
              <a:gd name="connsiteY11" fmla="*/ 4664668 h 6858002"/>
              <a:gd name="connsiteX12" fmla="*/ 1759113 w 3913238"/>
              <a:gd name="connsiteY12" fmla="*/ 4510253 h 6858002"/>
              <a:gd name="connsiteX13" fmla="*/ 1775148 w 3913238"/>
              <a:gd name="connsiteY13" fmla="*/ 4433265 h 6858002"/>
              <a:gd name="connsiteX14" fmla="*/ 1794688 w 3913238"/>
              <a:gd name="connsiteY14" fmla="*/ 4301886 h 6858002"/>
              <a:gd name="connsiteX15" fmla="*/ 1747809 w 3913238"/>
              <a:gd name="connsiteY15" fmla="*/ 4210446 h 6858002"/>
              <a:gd name="connsiteX16" fmla="*/ 1720383 w 3913238"/>
              <a:gd name="connsiteY16" fmla="*/ 4179265 h 6858002"/>
              <a:gd name="connsiteX17" fmla="*/ 1682180 w 3913238"/>
              <a:gd name="connsiteY17" fmla="*/ 4037288 h 6858002"/>
              <a:gd name="connsiteX18" fmla="*/ 1674644 w 3913238"/>
              <a:gd name="connsiteY18" fmla="*/ 3984035 h 6858002"/>
              <a:gd name="connsiteX19" fmla="*/ 1632935 w 3913238"/>
              <a:gd name="connsiteY19" fmla="*/ 3895573 h 6858002"/>
              <a:gd name="connsiteX20" fmla="*/ 1610591 w 3913238"/>
              <a:gd name="connsiteY20" fmla="*/ 3868071 h 6858002"/>
              <a:gd name="connsiteX21" fmla="*/ 1588685 w 3913238"/>
              <a:gd name="connsiteY21" fmla="*/ 3782324 h 6858002"/>
              <a:gd name="connsiteX22" fmla="*/ 1553023 w 3913238"/>
              <a:gd name="connsiteY22" fmla="*/ 3650244 h 6858002"/>
              <a:gd name="connsiteX23" fmla="*/ 1361477 w 3913238"/>
              <a:gd name="connsiteY23" fmla="*/ 3429527 h 6858002"/>
              <a:gd name="connsiteX24" fmla="*/ 1165902 w 3913238"/>
              <a:gd name="connsiteY24" fmla="*/ 3131734 h 6858002"/>
              <a:gd name="connsiteX25" fmla="*/ 935627 w 3913238"/>
              <a:gd name="connsiteY25" fmla="*/ 2843838 h 6858002"/>
              <a:gd name="connsiteX26" fmla="*/ 787368 w 3913238"/>
              <a:gd name="connsiteY26" fmla="*/ 2582393 h 6858002"/>
              <a:gd name="connsiteX27" fmla="*/ 768003 w 3913238"/>
              <a:gd name="connsiteY27" fmla="*/ 2260777 h 6858002"/>
              <a:gd name="connsiteX28" fmla="*/ 765112 w 3913238"/>
              <a:gd name="connsiteY28" fmla="*/ 2180898 h 6858002"/>
              <a:gd name="connsiteX29" fmla="*/ 721300 w 3913238"/>
              <a:gd name="connsiteY29" fmla="*/ 1725450 h 6858002"/>
              <a:gd name="connsiteX30" fmla="*/ 647258 w 3913238"/>
              <a:gd name="connsiteY30" fmla="*/ 1609573 h 6858002"/>
              <a:gd name="connsiteX31" fmla="*/ 598627 w 3913238"/>
              <a:gd name="connsiteY31" fmla="*/ 1549839 h 6858002"/>
              <a:gd name="connsiteX32" fmla="*/ 550259 w 3913238"/>
              <a:gd name="connsiteY32" fmla="*/ 1443247 h 6858002"/>
              <a:gd name="connsiteX33" fmla="*/ 485593 w 3913238"/>
              <a:gd name="connsiteY33" fmla="*/ 1309240 h 6858002"/>
              <a:gd name="connsiteX34" fmla="*/ 334530 w 3913238"/>
              <a:gd name="connsiteY34" fmla="*/ 986397 h 6858002"/>
              <a:gd name="connsiteX35" fmla="*/ 325067 w 3913238"/>
              <a:gd name="connsiteY35" fmla="*/ 890490 h 6858002"/>
              <a:gd name="connsiteX36" fmla="*/ 315428 w 3913238"/>
              <a:gd name="connsiteY36" fmla="*/ 756834 h 6858002"/>
              <a:gd name="connsiteX37" fmla="*/ 242876 w 3913238"/>
              <a:gd name="connsiteY37" fmla="*/ 627206 h 6858002"/>
              <a:gd name="connsiteX38" fmla="*/ 184256 w 3913238"/>
              <a:gd name="connsiteY38" fmla="*/ 541634 h 6858002"/>
              <a:gd name="connsiteX39" fmla="*/ 144825 w 3913238"/>
              <a:gd name="connsiteY39" fmla="*/ 396329 h 6858002"/>
              <a:gd name="connsiteX40" fmla="*/ 126424 w 3913238"/>
              <a:gd name="connsiteY40" fmla="*/ 313998 h 6858002"/>
              <a:gd name="connsiteX41" fmla="*/ 59743 w 3913238"/>
              <a:gd name="connsiteY41" fmla="*/ 208106 h 6858002"/>
              <a:gd name="connsiteX42" fmla="*/ 28286 w 3913238"/>
              <a:gd name="connsiteY42" fmla="*/ 173072 h 6858002"/>
              <a:gd name="connsiteX43" fmla="*/ 2434 w 3913238"/>
              <a:gd name="connsiteY43" fmla="*/ 51874 h 6858002"/>
              <a:gd name="connsiteX44" fmla="*/ 0 w 3913238"/>
              <a:gd name="connsiteY44" fmla="*/ 1 h 6858002"/>
              <a:gd name="connsiteX0" fmla="*/ 0 w 3913238"/>
              <a:gd name="connsiteY0" fmla="*/ 1 h 6858002"/>
              <a:gd name="connsiteX1" fmla="*/ 3913236 w 3913238"/>
              <a:gd name="connsiteY1" fmla="*/ 0 h 6858002"/>
              <a:gd name="connsiteX2" fmla="*/ 3913238 w 3913238"/>
              <a:gd name="connsiteY2" fmla="*/ 6858002 h 6858002"/>
              <a:gd name="connsiteX3" fmla="*/ 973218 w 3913238"/>
              <a:gd name="connsiteY3" fmla="*/ 6179208 h 6858002"/>
              <a:gd name="connsiteX4" fmla="*/ 971640 w 3913238"/>
              <a:gd name="connsiteY4" fmla="*/ 6124467 h 6858002"/>
              <a:gd name="connsiteX5" fmla="*/ 974094 w 3913238"/>
              <a:gd name="connsiteY5" fmla="*/ 6019364 h 6858002"/>
              <a:gd name="connsiteX6" fmla="*/ 1155036 w 3913238"/>
              <a:gd name="connsiteY6" fmla="*/ 5001787 h 6858002"/>
              <a:gd name="connsiteX7" fmla="*/ 1391620 w 3913238"/>
              <a:gd name="connsiteY7" fmla="*/ 4591445 h 6858002"/>
              <a:gd name="connsiteX8" fmla="*/ 1543209 w 3913238"/>
              <a:gd name="connsiteY8" fmla="*/ 4637341 h 6858002"/>
              <a:gd name="connsiteX9" fmla="*/ 1624961 w 3913238"/>
              <a:gd name="connsiteY9" fmla="*/ 4682798 h 6858002"/>
              <a:gd name="connsiteX10" fmla="*/ 1679025 w 3913238"/>
              <a:gd name="connsiteY10" fmla="*/ 4664668 h 6858002"/>
              <a:gd name="connsiteX11" fmla="*/ 1759113 w 3913238"/>
              <a:gd name="connsiteY11" fmla="*/ 4510253 h 6858002"/>
              <a:gd name="connsiteX12" fmla="*/ 1775148 w 3913238"/>
              <a:gd name="connsiteY12" fmla="*/ 4433265 h 6858002"/>
              <a:gd name="connsiteX13" fmla="*/ 1794688 w 3913238"/>
              <a:gd name="connsiteY13" fmla="*/ 4301886 h 6858002"/>
              <a:gd name="connsiteX14" fmla="*/ 1747809 w 3913238"/>
              <a:gd name="connsiteY14" fmla="*/ 4210446 h 6858002"/>
              <a:gd name="connsiteX15" fmla="*/ 1720383 w 3913238"/>
              <a:gd name="connsiteY15" fmla="*/ 4179265 h 6858002"/>
              <a:gd name="connsiteX16" fmla="*/ 1682180 w 3913238"/>
              <a:gd name="connsiteY16" fmla="*/ 4037288 h 6858002"/>
              <a:gd name="connsiteX17" fmla="*/ 1674644 w 3913238"/>
              <a:gd name="connsiteY17" fmla="*/ 3984035 h 6858002"/>
              <a:gd name="connsiteX18" fmla="*/ 1632935 w 3913238"/>
              <a:gd name="connsiteY18" fmla="*/ 3895573 h 6858002"/>
              <a:gd name="connsiteX19" fmla="*/ 1610591 w 3913238"/>
              <a:gd name="connsiteY19" fmla="*/ 3868071 h 6858002"/>
              <a:gd name="connsiteX20" fmla="*/ 1588685 w 3913238"/>
              <a:gd name="connsiteY20" fmla="*/ 3782324 h 6858002"/>
              <a:gd name="connsiteX21" fmla="*/ 1553023 w 3913238"/>
              <a:gd name="connsiteY21" fmla="*/ 3650244 h 6858002"/>
              <a:gd name="connsiteX22" fmla="*/ 1361477 w 3913238"/>
              <a:gd name="connsiteY22" fmla="*/ 3429527 h 6858002"/>
              <a:gd name="connsiteX23" fmla="*/ 1165902 w 3913238"/>
              <a:gd name="connsiteY23" fmla="*/ 3131734 h 6858002"/>
              <a:gd name="connsiteX24" fmla="*/ 935627 w 3913238"/>
              <a:gd name="connsiteY24" fmla="*/ 2843838 h 6858002"/>
              <a:gd name="connsiteX25" fmla="*/ 787368 w 3913238"/>
              <a:gd name="connsiteY25" fmla="*/ 2582393 h 6858002"/>
              <a:gd name="connsiteX26" fmla="*/ 768003 w 3913238"/>
              <a:gd name="connsiteY26" fmla="*/ 2260777 h 6858002"/>
              <a:gd name="connsiteX27" fmla="*/ 765112 w 3913238"/>
              <a:gd name="connsiteY27" fmla="*/ 2180898 h 6858002"/>
              <a:gd name="connsiteX28" fmla="*/ 721300 w 3913238"/>
              <a:gd name="connsiteY28" fmla="*/ 1725450 h 6858002"/>
              <a:gd name="connsiteX29" fmla="*/ 647258 w 3913238"/>
              <a:gd name="connsiteY29" fmla="*/ 1609573 h 6858002"/>
              <a:gd name="connsiteX30" fmla="*/ 598627 w 3913238"/>
              <a:gd name="connsiteY30" fmla="*/ 1549839 h 6858002"/>
              <a:gd name="connsiteX31" fmla="*/ 550259 w 3913238"/>
              <a:gd name="connsiteY31" fmla="*/ 1443247 h 6858002"/>
              <a:gd name="connsiteX32" fmla="*/ 485593 w 3913238"/>
              <a:gd name="connsiteY32" fmla="*/ 1309240 h 6858002"/>
              <a:gd name="connsiteX33" fmla="*/ 334530 w 3913238"/>
              <a:gd name="connsiteY33" fmla="*/ 986397 h 6858002"/>
              <a:gd name="connsiteX34" fmla="*/ 325067 w 3913238"/>
              <a:gd name="connsiteY34" fmla="*/ 890490 h 6858002"/>
              <a:gd name="connsiteX35" fmla="*/ 315428 w 3913238"/>
              <a:gd name="connsiteY35" fmla="*/ 756834 h 6858002"/>
              <a:gd name="connsiteX36" fmla="*/ 242876 w 3913238"/>
              <a:gd name="connsiteY36" fmla="*/ 627206 h 6858002"/>
              <a:gd name="connsiteX37" fmla="*/ 184256 w 3913238"/>
              <a:gd name="connsiteY37" fmla="*/ 541634 h 6858002"/>
              <a:gd name="connsiteX38" fmla="*/ 144825 w 3913238"/>
              <a:gd name="connsiteY38" fmla="*/ 396329 h 6858002"/>
              <a:gd name="connsiteX39" fmla="*/ 126424 w 3913238"/>
              <a:gd name="connsiteY39" fmla="*/ 313998 h 6858002"/>
              <a:gd name="connsiteX40" fmla="*/ 59743 w 3913238"/>
              <a:gd name="connsiteY40" fmla="*/ 208106 h 6858002"/>
              <a:gd name="connsiteX41" fmla="*/ 28286 w 3913238"/>
              <a:gd name="connsiteY41" fmla="*/ 173072 h 6858002"/>
              <a:gd name="connsiteX42" fmla="*/ 2434 w 3913238"/>
              <a:gd name="connsiteY42" fmla="*/ 51874 h 6858002"/>
              <a:gd name="connsiteX43" fmla="*/ 0 w 3913238"/>
              <a:gd name="connsiteY43" fmla="*/ 1 h 6858002"/>
              <a:gd name="connsiteX0" fmla="*/ 0 w 3913238"/>
              <a:gd name="connsiteY0" fmla="*/ 1 h 6858002"/>
              <a:gd name="connsiteX1" fmla="*/ 3913236 w 3913238"/>
              <a:gd name="connsiteY1" fmla="*/ 0 h 6858002"/>
              <a:gd name="connsiteX2" fmla="*/ 3913238 w 3913238"/>
              <a:gd name="connsiteY2" fmla="*/ 6858002 h 6858002"/>
              <a:gd name="connsiteX3" fmla="*/ 973218 w 3913238"/>
              <a:gd name="connsiteY3" fmla="*/ 6179208 h 6858002"/>
              <a:gd name="connsiteX4" fmla="*/ 974094 w 3913238"/>
              <a:gd name="connsiteY4" fmla="*/ 6019364 h 6858002"/>
              <a:gd name="connsiteX5" fmla="*/ 1155036 w 3913238"/>
              <a:gd name="connsiteY5" fmla="*/ 5001787 h 6858002"/>
              <a:gd name="connsiteX6" fmla="*/ 1391620 w 3913238"/>
              <a:gd name="connsiteY6" fmla="*/ 4591445 h 6858002"/>
              <a:gd name="connsiteX7" fmla="*/ 1543209 w 3913238"/>
              <a:gd name="connsiteY7" fmla="*/ 4637341 h 6858002"/>
              <a:gd name="connsiteX8" fmla="*/ 1624961 w 3913238"/>
              <a:gd name="connsiteY8" fmla="*/ 4682798 h 6858002"/>
              <a:gd name="connsiteX9" fmla="*/ 1679025 w 3913238"/>
              <a:gd name="connsiteY9" fmla="*/ 4664668 h 6858002"/>
              <a:gd name="connsiteX10" fmla="*/ 1759113 w 3913238"/>
              <a:gd name="connsiteY10" fmla="*/ 4510253 h 6858002"/>
              <a:gd name="connsiteX11" fmla="*/ 1775148 w 3913238"/>
              <a:gd name="connsiteY11" fmla="*/ 4433265 h 6858002"/>
              <a:gd name="connsiteX12" fmla="*/ 1794688 w 3913238"/>
              <a:gd name="connsiteY12" fmla="*/ 4301886 h 6858002"/>
              <a:gd name="connsiteX13" fmla="*/ 1747809 w 3913238"/>
              <a:gd name="connsiteY13" fmla="*/ 4210446 h 6858002"/>
              <a:gd name="connsiteX14" fmla="*/ 1720383 w 3913238"/>
              <a:gd name="connsiteY14" fmla="*/ 4179265 h 6858002"/>
              <a:gd name="connsiteX15" fmla="*/ 1682180 w 3913238"/>
              <a:gd name="connsiteY15" fmla="*/ 4037288 h 6858002"/>
              <a:gd name="connsiteX16" fmla="*/ 1674644 w 3913238"/>
              <a:gd name="connsiteY16" fmla="*/ 3984035 h 6858002"/>
              <a:gd name="connsiteX17" fmla="*/ 1632935 w 3913238"/>
              <a:gd name="connsiteY17" fmla="*/ 3895573 h 6858002"/>
              <a:gd name="connsiteX18" fmla="*/ 1610591 w 3913238"/>
              <a:gd name="connsiteY18" fmla="*/ 3868071 h 6858002"/>
              <a:gd name="connsiteX19" fmla="*/ 1588685 w 3913238"/>
              <a:gd name="connsiteY19" fmla="*/ 3782324 h 6858002"/>
              <a:gd name="connsiteX20" fmla="*/ 1553023 w 3913238"/>
              <a:gd name="connsiteY20" fmla="*/ 3650244 h 6858002"/>
              <a:gd name="connsiteX21" fmla="*/ 1361477 w 3913238"/>
              <a:gd name="connsiteY21" fmla="*/ 3429527 h 6858002"/>
              <a:gd name="connsiteX22" fmla="*/ 1165902 w 3913238"/>
              <a:gd name="connsiteY22" fmla="*/ 3131734 h 6858002"/>
              <a:gd name="connsiteX23" fmla="*/ 935627 w 3913238"/>
              <a:gd name="connsiteY23" fmla="*/ 2843838 h 6858002"/>
              <a:gd name="connsiteX24" fmla="*/ 787368 w 3913238"/>
              <a:gd name="connsiteY24" fmla="*/ 2582393 h 6858002"/>
              <a:gd name="connsiteX25" fmla="*/ 768003 w 3913238"/>
              <a:gd name="connsiteY25" fmla="*/ 2260777 h 6858002"/>
              <a:gd name="connsiteX26" fmla="*/ 765112 w 3913238"/>
              <a:gd name="connsiteY26" fmla="*/ 2180898 h 6858002"/>
              <a:gd name="connsiteX27" fmla="*/ 721300 w 3913238"/>
              <a:gd name="connsiteY27" fmla="*/ 1725450 h 6858002"/>
              <a:gd name="connsiteX28" fmla="*/ 647258 w 3913238"/>
              <a:gd name="connsiteY28" fmla="*/ 1609573 h 6858002"/>
              <a:gd name="connsiteX29" fmla="*/ 598627 w 3913238"/>
              <a:gd name="connsiteY29" fmla="*/ 1549839 h 6858002"/>
              <a:gd name="connsiteX30" fmla="*/ 550259 w 3913238"/>
              <a:gd name="connsiteY30" fmla="*/ 1443247 h 6858002"/>
              <a:gd name="connsiteX31" fmla="*/ 485593 w 3913238"/>
              <a:gd name="connsiteY31" fmla="*/ 1309240 h 6858002"/>
              <a:gd name="connsiteX32" fmla="*/ 334530 w 3913238"/>
              <a:gd name="connsiteY32" fmla="*/ 986397 h 6858002"/>
              <a:gd name="connsiteX33" fmla="*/ 325067 w 3913238"/>
              <a:gd name="connsiteY33" fmla="*/ 890490 h 6858002"/>
              <a:gd name="connsiteX34" fmla="*/ 315428 w 3913238"/>
              <a:gd name="connsiteY34" fmla="*/ 756834 h 6858002"/>
              <a:gd name="connsiteX35" fmla="*/ 242876 w 3913238"/>
              <a:gd name="connsiteY35" fmla="*/ 627206 h 6858002"/>
              <a:gd name="connsiteX36" fmla="*/ 184256 w 3913238"/>
              <a:gd name="connsiteY36" fmla="*/ 541634 h 6858002"/>
              <a:gd name="connsiteX37" fmla="*/ 144825 w 3913238"/>
              <a:gd name="connsiteY37" fmla="*/ 396329 h 6858002"/>
              <a:gd name="connsiteX38" fmla="*/ 126424 w 3913238"/>
              <a:gd name="connsiteY38" fmla="*/ 313998 h 6858002"/>
              <a:gd name="connsiteX39" fmla="*/ 59743 w 3913238"/>
              <a:gd name="connsiteY39" fmla="*/ 208106 h 6858002"/>
              <a:gd name="connsiteX40" fmla="*/ 28286 w 3913238"/>
              <a:gd name="connsiteY40" fmla="*/ 173072 h 6858002"/>
              <a:gd name="connsiteX41" fmla="*/ 2434 w 3913238"/>
              <a:gd name="connsiteY41" fmla="*/ 51874 h 6858002"/>
              <a:gd name="connsiteX42" fmla="*/ 0 w 3913238"/>
              <a:gd name="connsiteY42" fmla="*/ 1 h 6858002"/>
              <a:gd name="connsiteX0" fmla="*/ 0 w 3913238"/>
              <a:gd name="connsiteY0" fmla="*/ 1 h 6858002"/>
              <a:gd name="connsiteX1" fmla="*/ 3913236 w 3913238"/>
              <a:gd name="connsiteY1" fmla="*/ 0 h 6858002"/>
              <a:gd name="connsiteX2" fmla="*/ 3913238 w 3913238"/>
              <a:gd name="connsiteY2" fmla="*/ 6858002 h 6858002"/>
              <a:gd name="connsiteX3" fmla="*/ 974094 w 3913238"/>
              <a:gd name="connsiteY3" fmla="*/ 6019364 h 6858002"/>
              <a:gd name="connsiteX4" fmla="*/ 1155036 w 3913238"/>
              <a:gd name="connsiteY4" fmla="*/ 5001787 h 6858002"/>
              <a:gd name="connsiteX5" fmla="*/ 1391620 w 3913238"/>
              <a:gd name="connsiteY5" fmla="*/ 4591445 h 6858002"/>
              <a:gd name="connsiteX6" fmla="*/ 1543209 w 3913238"/>
              <a:gd name="connsiteY6" fmla="*/ 4637341 h 6858002"/>
              <a:gd name="connsiteX7" fmla="*/ 1624961 w 3913238"/>
              <a:gd name="connsiteY7" fmla="*/ 4682798 h 6858002"/>
              <a:gd name="connsiteX8" fmla="*/ 1679025 w 3913238"/>
              <a:gd name="connsiteY8" fmla="*/ 4664668 h 6858002"/>
              <a:gd name="connsiteX9" fmla="*/ 1759113 w 3913238"/>
              <a:gd name="connsiteY9" fmla="*/ 4510253 h 6858002"/>
              <a:gd name="connsiteX10" fmla="*/ 1775148 w 3913238"/>
              <a:gd name="connsiteY10" fmla="*/ 4433265 h 6858002"/>
              <a:gd name="connsiteX11" fmla="*/ 1794688 w 3913238"/>
              <a:gd name="connsiteY11" fmla="*/ 4301886 h 6858002"/>
              <a:gd name="connsiteX12" fmla="*/ 1747809 w 3913238"/>
              <a:gd name="connsiteY12" fmla="*/ 4210446 h 6858002"/>
              <a:gd name="connsiteX13" fmla="*/ 1720383 w 3913238"/>
              <a:gd name="connsiteY13" fmla="*/ 4179265 h 6858002"/>
              <a:gd name="connsiteX14" fmla="*/ 1682180 w 3913238"/>
              <a:gd name="connsiteY14" fmla="*/ 4037288 h 6858002"/>
              <a:gd name="connsiteX15" fmla="*/ 1674644 w 3913238"/>
              <a:gd name="connsiteY15" fmla="*/ 3984035 h 6858002"/>
              <a:gd name="connsiteX16" fmla="*/ 1632935 w 3913238"/>
              <a:gd name="connsiteY16" fmla="*/ 3895573 h 6858002"/>
              <a:gd name="connsiteX17" fmla="*/ 1610591 w 3913238"/>
              <a:gd name="connsiteY17" fmla="*/ 3868071 h 6858002"/>
              <a:gd name="connsiteX18" fmla="*/ 1588685 w 3913238"/>
              <a:gd name="connsiteY18" fmla="*/ 3782324 h 6858002"/>
              <a:gd name="connsiteX19" fmla="*/ 1553023 w 3913238"/>
              <a:gd name="connsiteY19" fmla="*/ 3650244 h 6858002"/>
              <a:gd name="connsiteX20" fmla="*/ 1361477 w 3913238"/>
              <a:gd name="connsiteY20" fmla="*/ 3429527 h 6858002"/>
              <a:gd name="connsiteX21" fmla="*/ 1165902 w 3913238"/>
              <a:gd name="connsiteY21" fmla="*/ 3131734 h 6858002"/>
              <a:gd name="connsiteX22" fmla="*/ 935627 w 3913238"/>
              <a:gd name="connsiteY22" fmla="*/ 2843838 h 6858002"/>
              <a:gd name="connsiteX23" fmla="*/ 787368 w 3913238"/>
              <a:gd name="connsiteY23" fmla="*/ 2582393 h 6858002"/>
              <a:gd name="connsiteX24" fmla="*/ 768003 w 3913238"/>
              <a:gd name="connsiteY24" fmla="*/ 2260777 h 6858002"/>
              <a:gd name="connsiteX25" fmla="*/ 765112 w 3913238"/>
              <a:gd name="connsiteY25" fmla="*/ 2180898 h 6858002"/>
              <a:gd name="connsiteX26" fmla="*/ 721300 w 3913238"/>
              <a:gd name="connsiteY26" fmla="*/ 1725450 h 6858002"/>
              <a:gd name="connsiteX27" fmla="*/ 647258 w 3913238"/>
              <a:gd name="connsiteY27" fmla="*/ 1609573 h 6858002"/>
              <a:gd name="connsiteX28" fmla="*/ 598627 w 3913238"/>
              <a:gd name="connsiteY28" fmla="*/ 1549839 h 6858002"/>
              <a:gd name="connsiteX29" fmla="*/ 550259 w 3913238"/>
              <a:gd name="connsiteY29" fmla="*/ 1443247 h 6858002"/>
              <a:gd name="connsiteX30" fmla="*/ 485593 w 3913238"/>
              <a:gd name="connsiteY30" fmla="*/ 1309240 h 6858002"/>
              <a:gd name="connsiteX31" fmla="*/ 334530 w 3913238"/>
              <a:gd name="connsiteY31" fmla="*/ 986397 h 6858002"/>
              <a:gd name="connsiteX32" fmla="*/ 325067 w 3913238"/>
              <a:gd name="connsiteY32" fmla="*/ 890490 h 6858002"/>
              <a:gd name="connsiteX33" fmla="*/ 315428 w 3913238"/>
              <a:gd name="connsiteY33" fmla="*/ 756834 h 6858002"/>
              <a:gd name="connsiteX34" fmla="*/ 242876 w 3913238"/>
              <a:gd name="connsiteY34" fmla="*/ 627206 h 6858002"/>
              <a:gd name="connsiteX35" fmla="*/ 184256 w 3913238"/>
              <a:gd name="connsiteY35" fmla="*/ 541634 h 6858002"/>
              <a:gd name="connsiteX36" fmla="*/ 144825 w 3913238"/>
              <a:gd name="connsiteY36" fmla="*/ 396329 h 6858002"/>
              <a:gd name="connsiteX37" fmla="*/ 126424 w 3913238"/>
              <a:gd name="connsiteY37" fmla="*/ 313998 h 6858002"/>
              <a:gd name="connsiteX38" fmla="*/ 59743 w 3913238"/>
              <a:gd name="connsiteY38" fmla="*/ 208106 h 6858002"/>
              <a:gd name="connsiteX39" fmla="*/ 28286 w 3913238"/>
              <a:gd name="connsiteY39" fmla="*/ 173072 h 6858002"/>
              <a:gd name="connsiteX40" fmla="*/ 2434 w 3913238"/>
              <a:gd name="connsiteY40" fmla="*/ 51874 h 6858002"/>
              <a:gd name="connsiteX41" fmla="*/ 0 w 3913238"/>
              <a:gd name="connsiteY41" fmla="*/ 1 h 6858002"/>
              <a:gd name="connsiteX0" fmla="*/ 0 w 3913236"/>
              <a:gd name="connsiteY0" fmla="*/ 1 h 6029157"/>
              <a:gd name="connsiteX1" fmla="*/ 3913236 w 3913236"/>
              <a:gd name="connsiteY1" fmla="*/ 0 h 6029157"/>
              <a:gd name="connsiteX2" fmla="*/ 2124726 w 3913236"/>
              <a:gd name="connsiteY2" fmla="*/ 6029157 h 6029157"/>
              <a:gd name="connsiteX3" fmla="*/ 974094 w 3913236"/>
              <a:gd name="connsiteY3" fmla="*/ 6019364 h 6029157"/>
              <a:gd name="connsiteX4" fmla="*/ 1155036 w 3913236"/>
              <a:gd name="connsiteY4" fmla="*/ 5001787 h 6029157"/>
              <a:gd name="connsiteX5" fmla="*/ 1391620 w 3913236"/>
              <a:gd name="connsiteY5" fmla="*/ 4591445 h 6029157"/>
              <a:gd name="connsiteX6" fmla="*/ 1543209 w 3913236"/>
              <a:gd name="connsiteY6" fmla="*/ 4637341 h 6029157"/>
              <a:gd name="connsiteX7" fmla="*/ 1624961 w 3913236"/>
              <a:gd name="connsiteY7" fmla="*/ 4682798 h 6029157"/>
              <a:gd name="connsiteX8" fmla="*/ 1679025 w 3913236"/>
              <a:gd name="connsiteY8" fmla="*/ 4664668 h 6029157"/>
              <a:gd name="connsiteX9" fmla="*/ 1759113 w 3913236"/>
              <a:gd name="connsiteY9" fmla="*/ 4510253 h 6029157"/>
              <a:gd name="connsiteX10" fmla="*/ 1775148 w 3913236"/>
              <a:gd name="connsiteY10" fmla="*/ 4433265 h 6029157"/>
              <a:gd name="connsiteX11" fmla="*/ 1794688 w 3913236"/>
              <a:gd name="connsiteY11" fmla="*/ 4301886 h 6029157"/>
              <a:gd name="connsiteX12" fmla="*/ 1747809 w 3913236"/>
              <a:gd name="connsiteY12" fmla="*/ 4210446 h 6029157"/>
              <a:gd name="connsiteX13" fmla="*/ 1720383 w 3913236"/>
              <a:gd name="connsiteY13" fmla="*/ 4179265 h 6029157"/>
              <a:gd name="connsiteX14" fmla="*/ 1682180 w 3913236"/>
              <a:gd name="connsiteY14" fmla="*/ 4037288 h 6029157"/>
              <a:gd name="connsiteX15" fmla="*/ 1674644 w 3913236"/>
              <a:gd name="connsiteY15" fmla="*/ 3984035 h 6029157"/>
              <a:gd name="connsiteX16" fmla="*/ 1632935 w 3913236"/>
              <a:gd name="connsiteY16" fmla="*/ 3895573 h 6029157"/>
              <a:gd name="connsiteX17" fmla="*/ 1610591 w 3913236"/>
              <a:gd name="connsiteY17" fmla="*/ 3868071 h 6029157"/>
              <a:gd name="connsiteX18" fmla="*/ 1588685 w 3913236"/>
              <a:gd name="connsiteY18" fmla="*/ 3782324 h 6029157"/>
              <a:gd name="connsiteX19" fmla="*/ 1553023 w 3913236"/>
              <a:gd name="connsiteY19" fmla="*/ 3650244 h 6029157"/>
              <a:gd name="connsiteX20" fmla="*/ 1361477 w 3913236"/>
              <a:gd name="connsiteY20" fmla="*/ 3429527 h 6029157"/>
              <a:gd name="connsiteX21" fmla="*/ 1165902 w 3913236"/>
              <a:gd name="connsiteY21" fmla="*/ 3131734 h 6029157"/>
              <a:gd name="connsiteX22" fmla="*/ 935627 w 3913236"/>
              <a:gd name="connsiteY22" fmla="*/ 2843838 h 6029157"/>
              <a:gd name="connsiteX23" fmla="*/ 787368 w 3913236"/>
              <a:gd name="connsiteY23" fmla="*/ 2582393 h 6029157"/>
              <a:gd name="connsiteX24" fmla="*/ 768003 w 3913236"/>
              <a:gd name="connsiteY24" fmla="*/ 2260777 h 6029157"/>
              <a:gd name="connsiteX25" fmla="*/ 765112 w 3913236"/>
              <a:gd name="connsiteY25" fmla="*/ 2180898 h 6029157"/>
              <a:gd name="connsiteX26" fmla="*/ 721300 w 3913236"/>
              <a:gd name="connsiteY26" fmla="*/ 1725450 h 6029157"/>
              <a:gd name="connsiteX27" fmla="*/ 647258 w 3913236"/>
              <a:gd name="connsiteY27" fmla="*/ 1609573 h 6029157"/>
              <a:gd name="connsiteX28" fmla="*/ 598627 w 3913236"/>
              <a:gd name="connsiteY28" fmla="*/ 1549839 h 6029157"/>
              <a:gd name="connsiteX29" fmla="*/ 550259 w 3913236"/>
              <a:gd name="connsiteY29" fmla="*/ 1443247 h 6029157"/>
              <a:gd name="connsiteX30" fmla="*/ 485593 w 3913236"/>
              <a:gd name="connsiteY30" fmla="*/ 1309240 h 6029157"/>
              <a:gd name="connsiteX31" fmla="*/ 334530 w 3913236"/>
              <a:gd name="connsiteY31" fmla="*/ 986397 h 6029157"/>
              <a:gd name="connsiteX32" fmla="*/ 325067 w 3913236"/>
              <a:gd name="connsiteY32" fmla="*/ 890490 h 6029157"/>
              <a:gd name="connsiteX33" fmla="*/ 315428 w 3913236"/>
              <a:gd name="connsiteY33" fmla="*/ 756834 h 6029157"/>
              <a:gd name="connsiteX34" fmla="*/ 242876 w 3913236"/>
              <a:gd name="connsiteY34" fmla="*/ 627206 h 6029157"/>
              <a:gd name="connsiteX35" fmla="*/ 184256 w 3913236"/>
              <a:gd name="connsiteY35" fmla="*/ 541634 h 6029157"/>
              <a:gd name="connsiteX36" fmla="*/ 144825 w 3913236"/>
              <a:gd name="connsiteY36" fmla="*/ 396329 h 6029157"/>
              <a:gd name="connsiteX37" fmla="*/ 126424 w 3913236"/>
              <a:gd name="connsiteY37" fmla="*/ 313998 h 6029157"/>
              <a:gd name="connsiteX38" fmla="*/ 59743 w 3913236"/>
              <a:gd name="connsiteY38" fmla="*/ 208106 h 6029157"/>
              <a:gd name="connsiteX39" fmla="*/ 28286 w 3913236"/>
              <a:gd name="connsiteY39" fmla="*/ 173072 h 6029157"/>
              <a:gd name="connsiteX40" fmla="*/ 2434 w 3913236"/>
              <a:gd name="connsiteY40" fmla="*/ 51874 h 6029157"/>
              <a:gd name="connsiteX41" fmla="*/ 0 w 3913236"/>
              <a:gd name="connsiteY41" fmla="*/ 1 h 6029157"/>
              <a:gd name="connsiteX0" fmla="*/ 0 w 2170879"/>
              <a:gd name="connsiteY0" fmla="*/ 0 h 6029156"/>
              <a:gd name="connsiteX1" fmla="*/ 2170879 w 2170879"/>
              <a:gd name="connsiteY1" fmla="*/ 462610 h 6029156"/>
              <a:gd name="connsiteX2" fmla="*/ 2124726 w 2170879"/>
              <a:gd name="connsiteY2" fmla="*/ 6029156 h 6029156"/>
              <a:gd name="connsiteX3" fmla="*/ 974094 w 2170879"/>
              <a:gd name="connsiteY3" fmla="*/ 6019363 h 6029156"/>
              <a:gd name="connsiteX4" fmla="*/ 1155036 w 2170879"/>
              <a:gd name="connsiteY4" fmla="*/ 5001786 h 6029156"/>
              <a:gd name="connsiteX5" fmla="*/ 1391620 w 2170879"/>
              <a:gd name="connsiteY5" fmla="*/ 4591444 h 6029156"/>
              <a:gd name="connsiteX6" fmla="*/ 1543209 w 2170879"/>
              <a:gd name="connsiteY6" fmla="*/ 4637340 h 6029156"/>
              <a:gd name="connsiteX7" fmla="*/ 1624961 w 2170879"/>
              <a:gd name="connsiteY7" fmla="*/ 4682797 h 6029156"/>
              <a:gd name="connsiteX8" fmla="*/ 1679025 w 2170879"/>
              <a:gd name="connsiteY8" fmla="*/ 4664667 h 6029156"/>
              <a:gd name="connsiteX9" fmla="*/ 1759113 w 2170879"/>
              <a:gd name="connsiteY9" fmla="*/ 4510252 h 6029156"/>
              <a:gd name="connsiteX10" fmla="*/ 1775148 w 2170879"/>
              <a:gd name="connsiteY10" fmla="*/ 4433264 h 6029156"/>
              <a:gd name="connsiteX11" fmla="*/ 1794688 w 2170879"/>
              <a:gd name="connsiteY11" fmla="*/ 4301885 h 6029156"/>
              <a:gd name="connsiteX12" fmla="*/ 1747809 w 2170879"/>
              <a:gd name="connsiteY12" fmla="*/ 4210445 h 6029156"/>
              <a:gd name="connsiteX13" fmla="*/ 1720383 w 2170879"/>
              <a:gd name="connsiteY13" fmla="*/ 4179264 h 6029156"/>
              <a:gd name="connsiteX14" fmla="*/ 1682180 w 2170879"/>
              <a:gd name="connsiteY14" fmla="*/ 4037287 h 6029156"/>
              <a:gd name="connsiteX15" fmla="*/ 1674644 w 2170879"/>
              <a:gd name="connsiteY15" fmla="*/ 3984034 h 6029156"/>
              <a:gd name="connsiteX16" fmla="*/ 1632935 w 2170879"/>
              <a:gd name="connsiteY16" fmla="*/ 3895572 h 6029156"/>
              <a:gd name="connsiteX17" fmla="*/ 1610591 w 2170879"/>
              <a:gd name="connsiteY17" fmla="*/ 3868070 h 6029156"/>
              <a:gd name="connsiteX18" fmla="*/ 1588685 w 2170879"/>
              <a:gd name="connsiteY18" fmla="*/ 3782323 h 6029156"/>
              <a:gd name="connsiteX19" fmla="*/ 1553023 w 2170879"/>
              <a:gd name="connsiteY19" fmla="*/ 3650243 h 6029156"/>
              <a:gd name="connsiteX20" fmla="*/ 1361477 w 2170879"/>
              <a:gd name="connsiteY20" fmla="*/ 3429526 h 6029156"/>
              <a:gd name="connsiteX21" fmla="*/ 1165902 w 2170879"/>
              <a:gd name="connsiteY21" fmla="*/ 3131733 h 6029156"/>
              <a:gd name="connsiteX22" fmla="*/ 935627 w 2170879"/>
              <a:gd name="connsiteY22" fmla="*/ 2843837 h 6029156"/>
              <a:gd name="connsiteX23" fmla="*/ 787368 w 2170879"/>
              <a:gd name="connsiteY23" fmla="*/ 2582392 h 6029156"/>
              <a:gd name="connsiteX24" fmla="*/ 768003 w 2170879"/>
              <a:gd name="connsiteY24" fmla="*/ 2260776 h 6029156"/>
              <a:gd name="connsiteX25" fmla="*/ 765112 w 2170879"/>
              <a:gd name="connsiteY25" fmla="*/ 2180897 h 6029156"/>
              <a:gd name="connsiteX26" fmla="*/ 721300 w 2170879"/>
              <a:gd name="connsiteY26" fmla="*/ 1725449 h 6029156"/>
              <a:gd name="connsiteX27" fmla="*/ 647258 w 2170879"/>
              <a:gd name="connsiteY27" fmla="*/ 1609572 h 6029156"/>
              <a:gd name="connsiteX28" fmla="*/ 598627 w 2170879"/>
              <a:gd name="connsiteY28" fmla="*/ 1549838 h 6029156"/>
              <a:gd name="connsiteX29" fmla="*/ 550259 w 2170879"/>
              <a:gd name="connsiteY29" fmla="*/ 1443246 h 6029156"/>
              <a:gd name="connsiteX30" fmla="*/ 485593 w 2170879"/>
              <a:gd name="connsiteY30" fmla="*/ 1309239 h 6029156"/>
              <a:gd name="connsiteX31" fmla="*/ 334530 w 2170879"/>
              <a:gd name="connsiteY31" fmla="*/ 986396 h 6029156"/>
              <a:gd name="connsiteX32" fmla="*/ 325067 w 2170879"/>
              <a:gd name="connsiteY32" fmla="*/ 890489 h 6029156"/>
              <a:gd name="connsiteX33" fmla="*/ 315428 w 2170879"/>
              <a:gd name="connsiteY33" fmla="*/ 756833 h 6029156"/>
              <a:gd name="connsiteX34" fmla="*/ 242876 w 2170879"/>
              <a:gd name="connsiteY34" fmla="*/ 627205 h 6029156"/>
              <a:gd name="connsiteX35" fmla="*/ 184256 w 2170879"/>
              <a:gd name="connsiteY35" fmla="*/ 541633 h 6029156"/>
              <a:gd name="connsiteX36" fmla="*/ 144825 w 2170879"/>
              <a:gd name="connsiteY36" fmla="*/ 396328 h 6029156"/>
              <a:gd name="connsiteX37" fmla="*/ 126424 w 2170879"/>
              <a:gd name="connsiteY37" fmla="*/ 313997 h 6029156"/>
              <a:gd name="connsiteX38" fmla="*/ 59743 w 2170879"/>
              <a:gd name="connsiteY38" fmla="*/ 208105 h 6029156"/>
              <a:gd name="connsiteX39" fmla="*/ 28286 w 2170879"/>
              <a:gd name="connsiteY39" fmla="*/ 173071 h 6029156"/>
              <a:gd name="connsiteX40" fmla="*/ 2434 w 2170879"/>
              <a:gd name="connsiteY40" fmla="*/ 51873 h 6029156"/>
              <a:gd name="connsiteX41" fmla="*/ 0 w 2170879"/>
              <a:gd name="connsiteY41" fmla="*/ 0 h 6029156"/>
              <a:gd name="connsiteX0" fmla="*/ 0 w 2168445"/>
              <a:gd name="connsiteY0" fmla="*/ 0 h 5977283"/>
              <a:gd name="connsiteX1" fmla="*/ 2168445 w 2168445"/>
              <a:gd name="connsiteY1" fmla="*/ 410737 h 5977283"/>
              <a:gd name="connsiteX2" fmla="*/ 2122292 w 2168445"/>
              <a:gd name="connsiteY2" fmla="*/ 5977283 h 5977283"/>
              <a:gd name="connsiteX3" fmla="*/ 971660 w 2168445"/>
              <a:gd name="connsiteY3" fmla="*/ 5967490 h 5977283"/>
              <a:gd name="connsiteX4" fmla="*/ 1152602 w 2168445"/>
              <a:gd name="connsiteY4" fmla="*/ 4949913 h 5977283"/>
              <a:gd name="connsiteX5" fmla="*/ 1389186 w 2168445"/>
              <a:gd name="connsiteY5" fmla="*/ 4539571 h 5977283"/>
              <a:gd name="connsiteX6" fmla="*/ 1540775 w 2168445"/>
              <a:gd name="connsiteY6" fmla="*/ 4585467 h 5977283"/>
              <a:gd name="connsiteX7" fmla="*/ 1622527 w 2168445"/>
              <a:gd name="connsiteY7" fmla="*/ 4630924 h 5977283"/>
              <a:gd name="connsiteX8" fmla="*/ 1676591 w 2168445"/>
              <a:gd name="connsiteY8" fmla="*/ 4612794 h 5977283"/>
              <a:gd name="connsiteX9" fmla="*/ 1756679 w 2168445"/>
              <a:gd name="connsiteY9" fmla="*/ 4458379 h 5977283"/>
              <a:gd name="connsiteX10" fmla="*/ 1772714 w 2168445"/>
              <a:gd name="connsiteY10" fmla="*/ 4381391 h 5977283"/>
              <a:gd name="connsiteX11" fmla="*/ 1792254 w 2168445"/>
              <a:gd name="connsiteY11" fmla="*/ 4250012 h 5977283"/>
              <a:gd name="connsiteX12" fmla="*/ 1745375 w 2168445"/>
              <a:gd name="connsiteY12" fmla="*/ 4158572 h 5977283"/>
              <a:gd name="connsiteX13" fmla="*/ 1717949 w 2168445"/>
              <a:gd name="connsiteY13" fmla="*/ 4127391 h 5977283"/>
              <a:gd name="connsiteX14" fmla="*/ 1679746 w 2168445"/>
              <a:gd name="connsiteY14" fmla="*/ 3985414 h 5977283"/>
              <a:gd name="connsiteX15" fmla="*/ 1672210 w 2168445"/>
              <a:gd name="connsiteY15" fmla="*/ 3932161 h 5977283"/>
              <a:gd name="connsiteX16" fmla="*/ 1630501 w 2168445"/>
              <a:gd name="connsiteY16" fmla="*/ 3843699 h 5977283"/>
              <a:gd name="connsiteX17" fmla="*/ 1608157 w 2168445"/>
              <a:gd name="connsiteY17" fmla="*/ 3816197 h 5977283"/>
              <a:gd name="connsiteX18" fmla="*/ 1586251 w 2168445"/>
              <a:gd name="connsiteY18" fmla="*/ 3730450 h 5977283"/>
              <a:gd name="connsiteX19" fmla="*/ 1550589 w 2168445"/>
              <a:gd name="connsiteY19" fmla="*/ 3598370 h 5977283"/>
              <a:gd name="connsiteX20" fmla="*/ 1359043 w 2168445"/>
              <a:gd name="connsiteY20" fmla="*/ 3377653 h 5977283"/>
              <a:gd name="connsiteX21" fmla="*/ 1163468 w 2168445"/>
              <a:gd name="connsiteY21" fmla="*/ 3079860 h 5977283"/>
              <a:gd name="connsiteX22" fmla="*/ 933193 w 2168445"/>
              <a:gd name="connsiteY22" fmla="*/ 2791964 h 5977283"/>
              <a:gd name="connsiteX23" fmla="*/ 784934 w 2168445"/>
              <a:gd name="connsiteY23" fmla="*/ 2530519 h 5977283"/>
              <a:gd name="connsiteX24" fmla="*/ 765569 w 2168445"/>
              <a:gd name="connsiteY24" fmla="*/ 2208903 h 5977283"/>
              <a:gd name="connsiteX25" fmla="*/ 762678 w 2168445"/>
              <a:gd name="connsiteY25" fmla="*/ 2129024 h 5977283"/>
              <a:gd name="connsiteX26" fmla="*/ 718866 w 2168445"/>
              <a:gd name="connsiteY26" fmla="*/ 1673576 h 5977283"/>
              <a:gd name="connsiteX27" fmla="*/ 644824 w 2168445"/>
              <a:gd name="connsiteY27" fmla="*/ 1557699 h 5977283"/>
              <a:gd name="connsiteX28" fmla="*/ 596193 w 2168445"/>
              <a:gd name="connsiteY28" fmla="*/ 1497965 h 5977283"/>
              <a:gd name="connsiteX29" fmla="*/ 547825 w 2168445"/>
              <a:gd name="connsiteY29" fmla="*/ 1391373 h 5977283"/>
              <a:gd name="connsiteX30" fmla="*/ 483159 w 2168445"/>
              <a:gd name="connsiteY30" fmla="*/ 1257366 h 5977283"/>
              <a:gd name="connsiteX31" fmla="*/ 332096 w 2168445"/>
              <a:gd name="connsiteY31" fmla="*/ 934523 h 5977283"/>
              <a:gd name="connsiteX32" fmla="*/ 322633 w 2168445"/>
              <a:gd name="connsiteY32" fmla="*/ 838616 h 5977283"/>
              <a:gd name="connsiteX33" fmla="*/ 312994 w 2168445"/>
              <a:gd name="connsiteY33" fmla="*/ 704960 h 5977283"/>
              <a:gd name="connsiteX34" fmla="*/ 240442 w 2168445"/>
              <a:gd name="connsiteY34" fmla="*/ 575332 h 5977283"/>
              <a:gd name="connsiteX35" fmla="*/ 181822 w 2168445"/>
              <a:gd name="connsiteY35" fmla="*/ 489760 h 5977283"/>
              <a:gd name="connsiteX36" fmla="*/ 142391 w 2168445"/>
              <a:gd name="connsiteY36" fmla="*/ 344455 h 5977283"/>
              <a:gd name="connsiteX37" fmla="*/ 123990 w 2168445"/>
              <a:gd name="connsiteY37" fmla="*/ 262124 h 5977283"/>
              <a:gd name="connsiteX38" fmla="*/ 57309 w 2168445"/>
              <a:gd name="connsiteY38" fmla="*/ 156232 h 5977283"/>
              <a:gd name="connsiteX39" fmla="*/ 25852 w 2168445"/>
              <a:gd name="connsiteY39" fmla="*/ 121198 h 5977283"/>
              <a:gd name="connsiteX40" fmla="*/ 0 w 2168445"/>
              <a:gd name="connsiteY40" fmla="*/ 0 h 5977283"/>
              <a:gd name="connsiteX0" fmla="*/ 0 w 2142593"/>
              <a:gd name="connsiteY0" fmla="*/ 221872 h 6077957"/>
              <a:gd name="connsiteX1" fmla="*/ 2142593 w 2142593"/>
              <a:gd name="connsiteY1" fmla="*/ 511411 h 6077957"/>
              <a:gd name="connsiteX2" fmla="*/ 2096440 w 2142593"/>
              <a:gd name="connsiteY2" fmla="*/ 6077957 h 6077957"/>
              <a:gd name="connsiteX3" fmla="*/ 945808 w 2142593"/>
              <a:gd name="connsiteY3" fmla="*/ 6068164 h 6077957"/>
              <a:gd name="connsiteX4" fmla="*/ 1126750 w 2142593"/>
              <a:gd name="connsiteY4" fmla="*/ 5050587 h 6077957"/>
              <a:gd name="connsiteX5" fmla="*/ 1363334 w 2142593"/>
              <a:gd name="connsiteY5" fmla="*/ 4640245 h 6077957"/>
              <a:gd name="connsiteX6" fmla="*/ 1514923 w 2142593"/>
              <a:gd name="connsiteY6" fmla="*/ 4686141 h 6077957"/>
              <a:gd name="connsiteX7" fmla="*/ 1596675 w 2142593"/>
              <a:gd name="connsiteY7" fmla="*/ 4731598 h 6077957"/>
              <a:gd name="connsiteX8" fmla="*/ 1650739 w 2142593"/>
              <a:gd name="connsiteY8" fmla="*/ 4713468 h 6077957"/>
              <a:gd name="connsiteX9" fmla="*/ 1730827 w 2142593"/>
              <a:gd name="connsiteY9" fmla="*/ 4559053 h 6077957"/>
              <a:gd name="connsiteX10" fmla="*/ 1746862 w 2142593"/>
              <a:gd name="connsiteY10" fmla="*/ 4482065 h 6077957"/>
              <a:gd name="connsiteX11" fmla="*/ 1766402 w 2142593"/>
              <a:gd name="connsiteY11" fmla="*/ 4350686 h 6077957"/>
              <a:gd name="connsiteX12" fmla="*/ 1719523 w 2142593"/>
              <a:gd name="connsiteY12" fmla="*/ 4259246 h 6077957"/>
              <a:gd name="connsiteX13" fmla="*/ 1692097 w 2142593"/>
              <a:gd name="connsiteY13" fmla="*/ 4228065 h 6077957"/>
              <a:gd name="connsiteX14" fmla="*/ 1653894 w 2142593"/>
              <a:gd name="connsiteY14" fmla="*/ 4086088 h 6077957"/>
              <a:gd name="connsiteX15" fmla="*/ 1646358 w 2142593"/>
              <a:gd name="connsiteY15" fmla="*/ 4032835 h 6077957"/>
              <a:gd name="connsiteX16" fmla="*/ 1604649 w 2142593"/>
              <a:gd name="connsiteY16" fmla="*/ 3944373 h 6077957"/>
              <a:gd name="connsiteX17" fmla="*/ 1582305 w 2142593"/>
              <a:gd name="connsiteY17" fmla="*/ 3916871 h 6077957"/>
              <a:gd name="connsiteX18" fmla="*/ 1560399 w 2142593"/>
              <a:gd name="connsiteY18" fmla="*/ 3831124 h 6077957"/>
              <a:gd name="connsiteX19" fmla="*/ 1524737 w 2142593"/>
              <a:gd name="connsiteY19" fmla="*/ 3699044 h 6077957"/>
              <a:gd name="connsiteX20" fmla="*/ 1333191 w 2142593"/>
              <a:gd name="connsiteY20" fmla="*/ 3478327 h 6077957"/>
              <a:gd name="connsiteX21" fmla="*/ 1137616 w 2142593"/>
              <a:gd name="connsiteY21" fmla="*/ 3180534 h 6077957"/>
              <a:gd name="connsiteX22" fmla="*/ 907341 w 2142593"/>
              <a:gd name="connsiteY22" fmla="*/ 2892638 h 6077957"/>
              <a:gd name="connsiteX23" fmla="*/ 759082 w 2142593"/>
              <a:gd name="connsiteY23" fmla="*/ 2631193 h 6077957"/>
              <a:gd name="connsiteX24" fmla="*/ 739717 w 2142593"/>
              <a:gd name="connsiteY24" fmla="*/ 2309577 h 6077957"/>
              <a:gd name="connsiteX25" fmla="*/ 736826 w 2142593"/>
              <a:gd name="connsiteY25" fmla="*/ 2229698 h 6077957"/>
              <a:gd name="connsiteX26" fmla="*/ 693014 w 2142593"/>
              <a:gd name="connsiteY26" fmla="*/ 1774250 h 6077957"/>
              <a:gd name="connsiteX27" fmla="*/ 618972 w 2142593"/>
              <a:gd name="connsiteY27" fmla="*/ 1658373 h 6077957"/>
              <a:gd name="connsiteX28" fmla="*/ 570341 w 2142593"/>
              <a:gd name="connsiteY28" fmla="*/ 1598639 h 6077957"/>
              <a:gd name="connsiteX29" fmla="*/ 521973 w 2142593"/>
              <a:gd name="connsiteY29" fmla="*/ 1492047 h 6077957"/>
              <a:gd name="connsiteX30" fmla="*/ 457307 w 2142593"/>
              <a:gd name="connsiteY30" fmla="*/ 1358040 h 6077957"/>
              <a:gd name="connsiteX31" fmla="*/ 306244 w 2142593"/>
              <a:gd name="connsiteY31" fmla="*/ 1035197 h 6077957"/>
              <a:gd name="connsiteX32" fmla="*/ 296781 w 2142593"/>
              <a:gd name="connsiteY32" fmla="*/ 939290 h 6077957"/>
              <a:gd name="connsiteX33" fmla="*/ 287142 w 2142593"/>
              <a:gd name="connsiteY33" fmla="*/ 805634 h 6077957"/>
              <a:gd name="connsiteX34" fmla="*/ 214590 w 2142593"/>
              <a:gd name="connsiteY34" fmla="*/ 676006 h 6077957"/>
              <a:gd name="connsiteX35" fmla="*/ 155970 w 2142593"/>
              <a:gd name="connsiteY35" fmla="*/ 590434 h 6077957"/>
              <a:gd name="connsiteX36" fmla="*/ 116539 w 2142593"/>
              <a:gd name="connsiteY36" fmla="*/ 445129 h 6077957"/>
              <a:gd name="connsiteX37" fmla="*/ 98138 w 2142593"/>
              <a:gd name="connsiteY37" fmla="*/ 362798 h 6077957"/>
              <a:gd name="connsiteX38" fmla="*/ 31457 w 2142593"/>
              <a:gd name="connsiteY38" fmla="*/ 256906 h 6077957"/>
              <a:gd name="connsiteX39" fmla="*/ 0 w 2142593"/>
              <a:gd name="connsiteY39" fmla="*/ 221872 h 6077957"/>
              <a:gd name="connsiteX0" fmla="*/ 0 w 2111136"/>
              <a:gd name="connsiteY0" fmla="*/ 247068 h 6068119"/>
              <a:gd name="connsiteX1" fmla="*/ 2111136 w 2111136"/>
              <a:gd name="connsiteY1" fmla="*/ 501573 h 6068119"/>
              <a:gd name="connsiteX2" fmla="*/ 2064983 w 2111136"/>
              <a:gd name="connsiteY2" fmla="*/ 6068119 h 6068119"/>
              <a:gd name="connsiteX3" fmla="*/ 914351 w 2111136"/>
              <a:gd name="connsiteY3" fmla="*/ 6058326 h 6068119"/>
              <a:gd name="connsiteX4" fmla="*/ 1095293 w 2111136"/>
              <a:gd name="connsiteY4" fmla="*/ 5040749 h 6068119"/>
              <a:gd name="connsiteX5" fmla="*/ 1331877 w 2111136"/>
              <a:gd name="connsiteY5" fmla="*/ 4630407 h 6068119"/>
              <a:gd name="connsiteX6" fmla="*/ 1483466 w 2111136"/>
              <a:gd name="connsiteY6" fmla="*/ 4676303 h 6068119"/>
              <a:gd name="connsiteX7" fmla="*/ 1565218 w 2111136"/>
              <a:gd name="connsiteY7" fmla="*/ 4721760 h 6068119"/>
              <a:gd name="connsiteX8" fmla="*/ 1619282 w 2111136"/>
              <a:gd name="connsiteY8" fmla="*/ 4703630 h 6068119"/>
              <a:gd name="connsiteX9" fmla="*/ 1699370 w 2111136"/>
              <a:gd name="connsiteY9" fmla="*/ 4549215 h 6068119"/>
              <a:gd name="connsiteX10" fmla="*/ 1715405 w 2111136"/>
              <a:gd name="connsiteY10" fmla="*/ 4472227 h 6068119"/>
              <a:gd name="connsiteX11" fmla="*/ 1734945 w 2111136"/>
              <a:gd name="connsiteY11" fmla="*/ 4340848 h 6068119"/>
              <a:gd name="connsiteX12" fmla="*/ 1688066 w 2111136"/>
              <a:gd name="connsiteY12" fmla="*/ 4249408 h 6068119"/>
              <a:gd name="connsiteX13" fmla="*/ 1660640 w 2111136"/>
              <a:gd name="connsiteY13" fmla="*/ 4218227 h 6068119"/>
              <a:gd name="connsiteX14" fmla="*/ 1622437 w 2111136"/>
              <a:gd name="connsiteY14" fmla="*/ 4076250 h 6068119"/>
              <a:gd name="connsiteX15" fmla="*/ 1614901 w 2111136"/>
              <a:gd name="connsiteY15" fmla="*/ 4022997 h 6068119"/>
              <a:gd name="connsiteX16" fmla="*/ 1573192 w 2111136"/>
              <a:gd name="connsiteY16" fmla="*/ 3934535 h 6068119"/>
              <a:gd name="connsiteX17" fmla="*/ 1550848 w 2111136"/>
              <a:gd name="connsiteY17" fmla="*/ 3907033 h 6068119"/>
              <a:gd name="connsiteX18" fmla="*/ 1528942 w 2111136"/>
              <a:gd name="connsiteY18" fmla="*/ 3821286 h 6068119"/>
              <a:gd name="connsiteX19" fmla="*/ 1493280 w 2111136"/>
              <a:gd name="connsiteY19" fmla="*/ 3689206 h 6068119"/>
              <a:gd name="connsiteX20" fmla="*/ 1301734 w 2111136"/>
              <a:gd name="connsiteY20" fmla="*/ 3468489 h 6068119"/>
              <a:gd name="connsiteX21" fmla="*/ 1106159 w 2111136"/>
              <a:gd name="connsiteY21" fmla="*/ 3170696 h 6068119"/>
              <a:gd name="connsiteX22" fmla="*/ 875884 w 2111136"/>
              <a:gd name="connsiteY22" fmla="*/ 2882800 h 6068119"/>
              <a:gd name="connsiteX23" fmla="*/ 727625 w 2111136"/>
              <a:gd name="connsiteY23" fmla="*/ 2621355 h 6068119"/>
              <a:gd name="connsiteX24" fmla="*/ 708260 w 2111136"/>
              <a:gd name="connsiteY24" fmla="*/ 2299739 h 6068119"/>
              <a:gd name="connsiteX25" fmla="*/ 705369 w 2111136"/>
              <a:gd name="connsiteY25" fmla="*/ 2219860 h 6068119"/>
              <a:gd name="connsiteX26" fmla="*/ 661557 w 2111136"/>
              <a:gd name="connsiteY26" fmla="*/ 1764412 h 6068119"/>
              <a:gd name="connsiteX27" fmla="*/ 587515 w 2111136"/>
              <a:gd name="connsiteY27" fmla="*/ 1648535 h 6068119"/>
              <a:gd name="connsiteX28" fmla="*/ 538884 w 2111136"/>
              <a:gd name="connsiteY28" fmla="*/ 1588801 h 6068119"/>
              <a:gd name="connsiteX29" fmla="*/ 490516 w 2111136"/>
              <a:gd name="connsiteY29" fmla="*/ 1482209 h 6068119"/>
              <a:gd name="connsiteX30" fmla="*/ 425850 w 2111136"/>
              <a:gd name="connsiteY30" fmla="*/ 1348202 h 6068119"/>
              <a:gd name="connsiteX31" fmla="*/ 274787 w 2111136"/>
              <a:gd name="connsiteY31" fmla="*/ 1025359 h 6068119"/>
              <a:gd name="connsiteX32" fmla="*/ 265324 w 2111136"/>
              <a:gd name="connsiteY32" fmla="*/ 929452 h 6068119"/>
              <a:gd name="connsiteX33" fmla="*/ 255685 w 2111136"/>
              <a:gd name="connsiteY33" fmla="*/ 795796 h 6068119"/>
              <a:gd name="connsiteX34" fmla="*/ 183133 w 2111136"/>
              <a:gd name="connsiteY34" fmla="*/ 666168 h 6068119"/>
              <a:gd name="connsiteX35" fmla="*/ 124513 w 2111136"/>
              <a:gd name="connsiteY35" fmla="*/ 580596 h 6068119"/>
              <a:gd name="connsiteX36" fmla="*/ 85082 w 2111136"/>
              <a:gd name="connsiteY36" fmla="*/ 435291 h 6068119"/>
              <a:gd name="connsiteX37" fmla="*/ 66681 w 2111136"/>
              <a:gd name="connsiteY37" fmla="*/ 352960 h 6068119"/>
              <a:gd name="connsiteX38" fmla="*/ 0 w 2111136"/>
              <a:gd name="connsiteY38" fmla="*/ 247068 h 6068119"/>
              <a:gd name="connsiteX0" fmla="*/ 146583 w 2191038"/>
              <a:gd name="connsiteY0" fmla="*/ 314154 h 6029313"/>
              <a:gd name="connsiteX1" fmla="*/ 2191038 w 2191038"/>
              <a:gd name="connsiteY1" fmla="*/ 462767 h 6029313"/>
              <a:gd name="connsiteX2" fmla="*/ 2144885 w 2191038"/>
              <a:gd name="connsiteY2" fmla="*/ 6029313 h 6029313"/>
              <a:gd name="connsiteX3" fmla="*/ 994253 w 2191038"/>
              <a:gd name="connsiteY3" fmla="*/ 6019520 h 6029313"/>
              <a:gd name="connsiteX4" fmla="*/ 1175195 w 2191038"/>
              <a:gd name="connsiteY4" fmla="*/ 5001943 h 6029313"/>
              <a:gd name="connsiteX5" fmla="*/ 1411779 w 2191038"/>
              <a:gd name="connsiteY5" fmla="*/ 4591601 h 6029313"/>
              <a:gd name="connsiteX6" fmla="*/ 1563368 w 2191038"/>
              <a:gd name="connsiteY6" fmla="*/ 4637497 h 6029313"/>
              <a:gd name="connsiteX7" fmla="*/ 1645120 w 2191038"/>
              <a:gd name="connsiteY7" fmla="*/ 4682954 h 6029313"/>
              <a:gd name="connsiteX8" fmla="*/ 1699184 w 2191038"/>
              <a:gd name="connsiteY8" fmla="*/ 4664824 h 6029313"/>
              <a:gd name="connsiteX9" fmla="*/ 1779272 w 2191038"/>
              <a:gd name="connsiteY9" fmla="*/ 4510409 h 6029313"/>
              <a:gd name="connsiteX10" fmla="*/ 1795307 w 2191038"/>
              <a:gd name="connsiteY10" fmla="*/ 4433421 h 6029313"/>
              <a:gd name="connsiteX11" fmla="*/ 1814847 w 2191038"/>
              <a:gd name="connsiteY11" fmla="*/ 4302042 h 6029313"/>
              <a:gd name="connsiteX12" fmla="*/ 1767968 w 2191038"/>
              <a:gd name="connsiteY12" fmla="*/ 4210602 h 6029313"/>
              <a:gd name="connsiteX13" fmla="*/ 1740542 w 2191038"/>
              <a:gd name="connsiteY13" fmla="*/ 4179421 h 6029313"/>
              <a:gd name="connsiteX14" fmla="*/ 1702339 w 2191038"/>
              <a:gd name="connsiteY14" fmla="*/ 4037444 h 6029313"/>
              <a:gd name="connsiteX15" fmla="*/ 1694803 w 2191038"/>
              <a:gd name="connsiteY15" fmla="*/ 3984191 h 6029313"/>
              <a:gd name="connsiteX16" fmla="*/ 1653094 w 2191038"/>
              <a:gd name="connsiteY16" fmla="*/ 3895729 h 6029313"/>
              <a:gd name="connsiteX17" fmla="*/ 1630750 w 2191038"/>
              <a:gd name="connsiteY17" fmla="*/ 3868227 h 6029313"/>
              <a:gd name="connsiteX18" fmla="*/ 1608844 w 2191038"/>
              <a:gd name="connsiteY18" fmla="*/ 3782480 h 6029313"/>
              <a:gd name="connsiteX19" fmla="*/ 1573182 w 2191038"/>
              <a:gd name="connsiteY19" fmla="*/ 3650400 h 6029313"/>
              <a:gd name="connsiteX20" fmla="*/ 1381636 w 2191038"/>
              <a:gd name="connsiteY20" fmla="*/ 3429683 h 6029313"/>
              <a:gd name="connsiteX21" fmla="*/ 1186061 w 2191038"/>
              <a:gd name="connsiteY21" fmla="*/ 3131890 h 6029313"/>
              <a:gd name="connsiteX22" fmla="*/ 955786 w 2191038"/>
              <a:gd name="connsiteY22" fmla="*/ 2843994 h 6029313"/>
              <a:gd name="connsiteX23" fmla="*/ 807527 w 2191038"/>
              <a:gd name="connsiteY23" fmla="*/ 2582549 h 6029313"/>
              <a:gd name="connsiteX24" fmla="*/ 788162 w 2191038"/>
              <a:gd name="connsiteY24" fmla="*/ 2260933 h 6029313"/>
              <a:gd name="connsiteX25" fmla="*/ 785271 w 2191038"/>
              <a:gd name="connsiteY25" fmla="*/ 2181054 h 6029313"/>
              <a:gd name="connsiteX26" fmla="*/ 741459 w 2191038"/>
              <a:gd name="connsiteY26" fmla="*/ 1725606 h 6029313"/>
              <a:gd name="connsiteX27" fmla="*/ 667417 w 2191038"/>
              <a:gd name="connsiteY27" fmla="*/ 1609729 h 6029313"/>
              <a:gd name="connsiteX28" fmla="*/ 618786 w 2191038"/>
              <a:gd name="connsiteY28" fmla="*/ 1549995 h 6029313"/>
              <a:gd name="connsiteX29" fmla="*/ 570418 w 2191038"/>
              <a:gd name="connsiteY29" fmla="*/ 1443403 h 6029313"/>
              <a:gd name="connsiteX30" fmla="*/ 505752 w 2191038"/>
              <a:gd name="connsiteY30" fmla="*/ 1309396 h 6029313"/>
              <a:gd name="connsiteX31" fmla="*/ 354689 w 2191038"/>
              <a:gd name="connsiteY31" fmla="*/ 986553 h 6029313"/>
              <a:gd name="connsiteX32" fmla="*/ 345226 w 2191038"/>
              <a:gd name="connsiteY32" fmla="*/ 890646 h 6029313"/>
              <a:gd name="connsiteX33" fmla="*/ 335587 w 2191038"/>
              <a:gd name="connsiteY33" fmla="*/ 756990 h 6029313"/>
              <a:gd name="connsiteX34" fmla="*/ 263035 w 2191038"/>
              <a:gd name="connsiteY34" fmla="*/ 627362 h 6029313"/>
              <a:gd name="connsiteX35" fmla="*/ 204415 w 2191038"/>
              <a:gd name="connsiteY35" fmla="*/ 541790 h 6029313"/>
              <a:gd name="connsiteX36" fmla="*/ 164984 w 2191038"/>
              <a:gd name="connsiteY36" fmla="*/ 396485 h 6029313"/>
              <a:gd name="connsiteX37" fmla="*/ 146583 w 2191038"/>
              <a:gd name="connsiteY37" fmla="*/ 314154 h 6029313"/>
              <a:gd name="connsiteX0" fmla="*/ 0 w 2026054"/>
              <a:gd name="connsiteY0" fmla="*/ 372030 h 6004858"/>
              <a:gd name="connsiteX1" fmla="*/ 2026054 w 2026054"/>
              <a:gd name="connsiteY1" fmla="*/ 438312 h 6004858"/>
              <a:gd name="connsiteX2" fmla="*/ 1979901 w 2026054"/>
              <a:gd name="connsiteY2" fmla="*/ 6004858 h 6004858"/>
              <a:gd name="connsiteX3" fmla="*/ 829269 w 2026054"/>
              <a:gd name="connsiteY3" fmla="*/ 5995065 h 6004858"/>
              <a:gd name="connsiteX4" fmla="*/ 1010211 w 2026054"/>
              <a:gd name="connsiteY4" fmla="*/ 4977488 h 6004858"/>
              <a:gd name="connsiteX5" fmla="*/ 1246795 w 2026054"/>
              <a:gd name="connsiteY5" fmla="*/ 4567146 h 6004858"/>
              <a:gd name="connsiteX6" fmla="*/ 1398384 w 2026054"/>
              <a:gd name="connsiteY6" fmla="*/ 4613042 h 6004858"/>
              <a:gd name="connsiteX7" fmla="*/ 1480136 w 2026054"/>
              <a:gd name="connsiteY7" fmla="*/ 4658499 h 6004858"/>
              <a:gd name="connsiteX8" fmla="*/ 1534200 w 2026054"/>
              <a:gd name="connsiteY8" fmla="*/ 4640369 h 6004858"/>
              <a:gd name="connsiteX9" fmla="*/ 1614288 w 2026054"/>
              <a:gd name="connsiteY9" fmla="*/ 4485954 h 6004858"/>
              <a:gd name="connsiteX10" fmla="*/ 1630323 w 2026054"/>
              <a:gd name="connsiteY10" fmla="*/ 4408966 h 6004858"/>
              <a:gd name="connsiteX11" fmla="*/ 1649863 w 2026054"/>
              <a:gd name="connsiteY11" fmla="*/ 4277587 h 6004858"/>
              <a:gd name="connsiteX12" fmla="*/ 1602984 w 2026054"/>
              <a:gd name="connsiteY12" fmla="*/ 4186147 h 6004858"/>
              <a:gd name="connsiteX13" fmla="*/ 1575558 w 2026054"/>
              <a:gd name="connsiteY13" fmla="*/ 4154966 h 6004858"/>
              <a:gd name="connsiteX14" fmla="*/ 1537355 w 2026054"/>
              <a:gd name="connsiteY14" fmla="*/ 4012989 h 6004858"/>
              <a:gd name="connsiteX15" fmla="*/ 1529819 w 2026054"/>
              <a:gd name="connsiteY15" fmla="*/ 3959736 h 6004858"/>
              <a:gd name="connsiteX16" fmla="*/ 1488110 w 2026054"/>
              <a:gd name="connsiteY16" fmla="*/ 3871274 h 6004858"/>
              <a:gd name="connsiteX17" fmla="*/ 1465766 w 2026054"/>
              <a:gd name="connsiteY17" fmla="*/ 3843772 h 6004858"/>
              <a:gd name="connsiteX18" fmla="*/ 1443860 w 2026054"/>
              <a:gd name="connsiteY18" fmla="*/ 3758025 h 6004858"/>
              <a:gd name="connsiteX19" fmla="*/ 1408198 w 2026054"/>
              <a:gd name="connsiteY19" fmla="*/ 3625945 h 6004858"/>
              <a:gd name="connsiteX20" fmla="*/ 1216652 w 2026054"/>
              <a:gd name="connsiteY20" fmla="*/ 3405228 h 6004858"/>
              <a:gd name="connsiteX21" fmla="*/ 1021077 w 2026054"/>
              <a:gd name="connsiteY21" fmla="*/ 3107435 h 6004858"/>
              <a:gd name="connsiteX22" fmla="*/ 790802 w 2026054"/>
              <a:gd name="connsiteY22" fmla="*/ 2819539 h 6004858"/>
              <a:gd name="connsiteX23" fmla="*/ 642543 w 2026054"/>
              <a:gd name="connsiteY23" fmla="*/ 2558094 h 6004858"/>
              <a:gd name="connsiteX24" fmla="*/ 623178 w 2026054"/>
              <a:gd name="connsiteY24" fmla="*/ 2236478 h 6004858"/>
              <a:gd name="connsiteX25" fmla="*/ 620287 w 2026054"/>
              <a:gd name="connsiteY25" fmla="*/ 2156599 h 6004858"/>
              <a:gd name="connsiteX26" fmla="*/ 576475 w 2026054"/>
              <a:gd name="connsiteY26" fmla="*/ 1701151 h 6004858"/>
              <a:gd name="connsiteX27" fmla="*/ 502433 w 2026054"/>
              <a:gd name="connsiteY27" fmla="*/ 1585274 h 6004858"/>
              <a:gd name="connsiteX28" fmla="*/ 453802 w 2026054"/>
              <a:gd name="connsiteY28" fmla="*/ 1525540 h 6004858"/>
              <a:gd name="connsiteX29" fmla="*/ 405434 w 2026054"/>
              <a:gd name="connsiteY29" fmla="*/ 1418948 h 6004858"/>
              <a:gd name="connsiteX30" fmla="*/ 340768 w 2026054"/>
              <a:gd name="connsiteY30" fmla="*/ 1284941 h 6004858"/>
              <a:gd name="connsiteX31" fmla="*/ 189705 w 2026054"/>
              <a:gd name="connsiteY31" fmla="*/ 962098 h 6004858"/>
              <a:gd name="connsiteX32" fmla="*/ 180242 w 2026054"/>
              <a:gd name="connsiteY32" fmla="*/ 866191 h 6004858"/>
              <a:gd name="connsiteX33" fmla="*/ 170603 w 2026054"/>
              <a:gd name="connsiteY33" fmla="*/ 732535 h 6004858"/>
              <a:gd name="connsiteX34" fmla="*/ 98051 w 2026054"/>
              <a:gd name="connsiteY34" fmla="*/ 602907 h 6004858"/>
              <a:gd name="connsiteX35" fmla="*/ 39431 w 2026054"/>
              <a:gd name="connsiteY35" fmla="*/ 517335 h 6004858"/>
              <a:gd name="connsiteX36" fmla="*/ 0 w 2026054"/>
              <a:gd name="connsiteY36" fmla="*/ 372030 h 6004858"/>
              <a:gd name="connsiteX0" fmla="*/ 0 w 1986623"/>
              <a:gd name="connsiteY0" fmla="*/ 471646 h 5959169"/>
              <a:gd name="connsiteX1" fmla="*/ 1986623 w 1986623"/>
              <a:gd name="connsiteY1" fmla="*/ 392623 h 5959169"/>
              <a:gd name="connsiteX2" fmla="*/ 1940470 w 1986623"/>
              <a:gd name="connsiteY2" fmla="*/ 5959169 h 5959169"/>
              <a:gd name="connsiteX3" fmla="*/ 789838 w 1986623"/>
              <a:gd name="connsiteY3" fmla="*/ 5949376 h 5959169"/>
              <a:gd name="connsiteX4" fmla="*/ 970780 w 1986623"/>
              <a:gd name="connsiteY4" fmla="*/ 4931799 h 5959169"/>
              <a:gd name="connsiteX5" fmla="*/ 1207364 w 1986623"/>
              <a:gd name="connsiteY5" fmla="*/ 4521457 h 5959169"/>
              <a:gd name="connsiteX6" fmla="*/ 1358953 w 1986623"/>
              <a:gd name="connsiteY6" fmla="*/ 4567353 h 5959169"/>
              <a:gd name="connsiteX7" fmla="*/ 1440705 w 1986623"/>
              <a:gd name="connsiteY7" fmla="*/ 4612810 h 5959169"/>
              <a:gd name="connsiteX8" fmla="*/ 1494769 w 1986623"/>
              <a:gd name="connsiteY8" fmla="*/ 4594680 h 5959169"/>
              <a:gd name="connsiteX9" fmla="*/ 1574857 w 1986623"/>
              <a:gd name="connsiteY9" fmla="*/ 4440265 h 5959169"/>
              <a:gd name="connsiteX10" fmla="*/ 1590892 w 1986623"/>
              <a:gd name="connsiteY10" fmla="*/ 4363277 h 5959169"/>
              <a:gd name="connsiteX11" fmla="*/ 1610432 w 1986623"/>
              <a:gd name="connsiteY11" fmla="*/ 4231898 h 5959169"/>
              <a:gd name="connsiteX12" fmla="*/ 1563553 w 1986623"/>
              <a:gd name="connsiteY12" fmla="*/ 4140458 h 5959169"/>
              <a:gd name="connsiteX13" fmla="*/ 1536127 w 1986623"/>
              <a:gd name="connsiteY13" fmla="*/ 4109277 h 5959169"/>
              <a:gd name="connsiteX14" fmla="*/ 1497924 w 1986623"/>
              <a:gd name="connsiteY14" fmla="*/ 3967300 h 5959169"/>
              <a:gd name="connsiteX15" fmla="*/ 1490388 w 1986623"/>
              <a:gd name="connsiteY15" fmla="*/ 3914047 h 5959169"/>
              <a:gd name="connsiteX16" fmla="*/ 1448679 w 1986623"/>
              <a:gd name="connsiteY16" fmla="*/ 3825585 h 5959169"/>
              <a:gd name="connsiteX17" fmla="*/ 1426335 w 1986623"/>
              <a:gd name="connsiteY17" fmla="*/ 3798083 h 5959169"/>
              <a:gd name="connsiteX18" fmla="*/ 1404429 w 1986623"/>
              <a:gd name="connsiteY18" fmla="*/ 3712336 h 5959169"/>
              <a:gd name="connsiteX19" fmla="*/ 1368767 w 1986623"/>
              <a:gd name="connsiteY19" fmla="*/ 3580256 h 5959169"/>
              <a:gd name="connsiteX20" fmla="*/ 1177221 w 1986623"/>
              <a:gd name="connsiteY20" fmla="*/ 3359539 h 5959169"/>
              <a:gd name="connsiteX21" fmla="*/ 981646 w 1986623"/>
              <a:gd name="connsiteY21" fmla="*/ 3061746 h 5959169"/>
              <a:gd name="connsiteX22" fmla="*/ 751371 w 1986623"/>
              <a:gd name="connsiteY22" fmla="*/ 2773850 h 5959169"/>
              <a:gd name="connsiteX23" fmla="*/ 603112 w 1986623"/>
              <a:gd name="connsiteY23" fmla="*/ 2512405 h 5959169"/>
              <a:gd name="connsiteX24" fmla="*/ 583747 w 1986623"/>
              <a:gd name="connsiteY24" fmla="*/ 2190789 h 5959169"/>
              <a:gd name="connsiteX25" fmla="*/ 580856 w 1986623"/>
              <a:gd name="connsiteY25" fmla="*/ 2110910 h 5959169"/>
              <a:gd name="connsiteX26" fmla="*/ 537044 w 1986623"/>
              <a:gd name="connsiteY26" fmla="*/ 1655462 h 5959169"/>
              <a:gd name="connsiteX27" fmla="*/ 463002 w 1986623"/>
              <a:gd name="connsiteY27" fmla="*/ 1539585 h 5959169"/>
              <a:gd name="connsiteX28" fmla="*/ 414371 w 1986623"/>
              <a:gd name="connsiteY28" fmla="*/ 1479851 h 5959169"/>
              <a:gd name="connsiteX29" fmla="*/ 366003 w 1986623"/>
              <a:gd name="connsiteY29" fmla="*/ 1373259 h 5959169"/>
              <a:gd name="connsiteX30" fmla="*/ 301337 w 1986623"/>
              <a:gd name="connsiteY30" fmla="*/ 1239252 h 5959169"/>
              <a:gd name="connsiteX31" fmla="*/ 150274 w 1986623"/>
              <a:gd name="connsiteY31" fmla="*/ 916409 h 5959169"/>
              <a:gd name="connsiteX32" fmla="*/ 140811 w 1986623"/>
              <a:gd name="connsiteY32" fmla="*/ 820502 h 5959169"/>
              <a:gd name="connsiteX33" fmla="*/ 131172 w 1986623"/>
              <a:gd name="connsiteY33" fmla="*/ 686846 h 5959169"/>
              <a:gd name="connsiteX34" fmla="*/ 58620 w 1986623"/>
              <a:gd name="connsiteY34" fmla="*/ 557218 h 5959169"/>
              <a:gd name="connsiteX35" fmla="*/ 0 w 1986623"/>
              <a:gd name="connsiteY35" fmla="*/ 471646 h 5959169"/>
              <a:gd name="connsiteX0" fmla="*/ 0 w 1986623"/>
              <a:gd name="connsiteY0" fmla="*/ 79864 h 5567387"/>
              <a:gd name="connsiteX1" fmla="*/ 1986623 w 1986623"/>
              <a:gd name="connsiteY1" fmla="*/ 841 h 5567387"/>
              <a:gd name="connsiteX2" fmla="*/ 1940470 w 1986623"/>
              <a:gd name="connsiteY2" fmla="*/ 5567387 h 5567387"/>
              <a:gd name="connsiteX3" fmla="*/ 789838 w 1986623"/>
              <a:gd name="connsiteY3" fmla="*/ 5557594 h 5567387"/>
              <a:gd name="connsiteX4" fmla="*/ 970780 w 1986623"/>
              <a:gd name="connsiteY4" fmla="*/ 4540017 h 5567387"/>
              <a:gd name="connsiteX5" fmla="*/ 1207364 w 1986623"/>
              <a:gd name="connsiteY5" fmla="*/ 4129675 h 5567387"/>
              <a:gd name="connsiteX6" fmla="*/ 1358953 w 1986623"/>
              <a:gd name="connsiteY6" fmla="*/ 4175571 h 5567387"/>
              <a:gd name="connsiteX7" fmla="*/ 1440705 w 1986623"/>
              <a:gd name="connsiteY7" fmla="*/ 4221028 h 5567387"/>
              <a:gd name="connsiteX8" fmla="*/ 1494769 w 1986623"/>
              <a:gd name="connsiteY8" fmla="*/ 4202898 h 5567387"/>
              <a:gd name="connsiteX9" fmla="*/ 1574857 w 1986623"/>
              <a:gd name="connsiteY9" fmla="*/ 4048483 h 5567387"/>
              <a:gd name="connsiteX10" fmla="*/ 1590892 w 1986623"/>
              <a:gd name="connsiteY10" fmla="*/ 3971495 h 5567387"/>
              <a:gd name="connsiteX11" fmla="*/ 1610432 w 1986623"/>
              <a:gd name="connsiteY11" fmla="*/ 3840116 h 5567387"/>
              <a:gd name="connsiteX12" fmla="*/ 1563553 w 1986623"/>
              <a:gd name="connsiteY12" fmla="*/ 3748676 h 5567387"/>
              <a:gd name="connsiteX13" fmla="*/ 1536127 w 1986623"/>
              <a:gd name="connsiteY13" fmla="*/ 3717495 h 5567387"/>
              <a:gd name="connsiteX14" fmla="*/ 1497924 w 1986623"/>
              <a:gd name="connsiteY14" fmla="*/ 3575518 h 5567387"/>
              <a:gd name="connsiteX15" fmla="*/ 1490388 w 1986623"/>
              <a:gd name="connsiteY15" fmla="*/ 3522265 h 5567387"/>
              <a:gd name="connsiteX16" fmla="*/ 1448679 w 1986623"/>
              <a:gd name="connsiteY16" fmla="*/ 3433803 h 5567387"/>
              <a:gd name="connsiteX17" fmla="*/ 1426335 w 1986623"/>
              <a:gd name="connsiteY17" fmla="*/ 3406301 h 5567387"/>
              <a:gd name="connsiteX18" fmla="*/ 1404429 w 1986623"/>
              <a:gd name="connsiteY18" fmla="*/ 3320554 h 5567387"/>
              <a:gd name="connsiteX19" fmla="*/ 1368767 w 1986623"/>
              <a:gd name="connsiteY19" fmla="*/ 3188474 h 5567387"/>
              <a:gd name="connsiteX20" fmla="*/ 1177221 w 1986623"/>
              <a:gd name="connsiteY20" fmla="*/ 2967757 h 5567387"/>
              <a:gd name="connsiteX21" fmla="*/ 981646 w 1986623"/>
              <a:gd name="connsiteY21" fmla="*/ 2669964 h 5567387"/>
              <a:gd name="connsiteX22" fmla="*/ 751371 w 1986623"/>
              <a:gd name="connsiteY22" fmla="*/ 2382068 h 5567387"/>
              <a:gd name="connsiteX23" fmla="*/ 603112 w 1986623"/>
              <a:gd name="connsiteY23" fmla="*/ 2120623 h 5567387"/>
              <a:gd name="connsiteX24" fmla="*/ 583747 w 1986623"/>
              <a:gd name="connsiteY24" fmla="*/ 1799007 h 5567387"/>
              <a:gd name="connsiteX25" fmla="*/ 580856 w 1986623"/>
              <a:gd name="connsiteY25" fmla="*/ 1719128 h 5567387"/>
              <a:gd name="connsiteX26" fmla="*/ 537044 w 1986623"/>
              <a:gd name="connsiteY26" fmla="*/ 1263680 h 5567387"/>
              <a:gd name="connsiteX27" fmla="*/ 463002 w 1986623"/>
              <a:gd name="connsiteY27" fmla="*/ 1147803 h 5567387"/>
              <a:gd name="connsiteX28" fmla="*/ 414371 w 1986623"/>
              <a:gd name="connsiteY28" fmla="*/ 1088069 h 5567387"/>
              <a:gd name="connsiteX29" fmla="*/ 366003 w 1986623"/>
              <a:gd name="connsiteY29" fmla="*/ 981477 h 5567387"/>
              <a:gd name="connsiteX30" fmla="*/ 301337 w 1986623"/>
              <a:gd name="connsiteY30" fmla="*/ 847470 h 5567387"/>
              <a:gd name="connsiteX31" fmla="*/ 150274 w 1986623"/>
              <a:gd name="connsiteY31" fmla="*/ 524627 h 5567387"/>
              <a:gd name="connsiteX32" fmla="*/ 140811 w 1986623"/>
              <a:gd name="connsiteY32" fmla="*/ 428720 h 5567387"/>
              <a:gd name="connsiteX33" fmla="*/ 131172 w 1986623"/>
              <a:gd name="connsiteY33" fmla="*/ 295064 h 5567387"/>
              <a:gd name="connsiteX34" fmla="*/ 58620 w 1986623"/>
              <a:gd name="connsiteY34" fmla="*/ 165436 h 5567387"/>
              <a:gd name="connsiteX35" fmla="*/ 0 w 1986623"/>
              <a:gd name="connsiteY35" fmla="*/ 79864 h 5567387"/>
              <a:gd name="connsiteX0" fmla="*/ 0 w 1986624"/>
              <a:gd name="connsiteY0" fmla="*/ 33593 h 5521116"/>
              <a:gd name="connsiteX1" fmla="*/ 1986624 w 1986624"/>
              <a:gd name="connsiteY1" fmla="*/ 2758 h 5521116"/>
              <a:gd name="connsiteX2" fmla="*/ 1940470 w 1986624"/>
              <a:gd name="connsiteY2" fmla="*/ 5521116 h 5521116"/>
              <a:gd name="connsiteX3" fmla="*/ 789838 w 1986624"/>
              <a:gd name="connsiteY3" fmla="*/ 5511323 h 5521116"/>
              <a:gd name="connsiteX4" fmla="*/ 970780 w 1986624"/>
              <a:gd name="connsiteY4" fmla="*/ 4493746 h 5521116"/>
              <a:gd name="connsiteX5" fmla="*/ 1207364 w 1986624"/>
              <a:gd name="connsiteY5" fmla="*/ 4083404 h 5521116"/>
              <a:gd name="connsiteX6" fmla="*/ 1358953 w 1986624"/>
              <a:gd name="connsiteY6" fmla="*/ 4129300 h 5521116"/>
              <a:gd name="connsiteX7" fmla="*/ 1440705 w 1986624"/>
              <a:gd name="connsiteY7" fmla="*/ 4174757 h 5521116"/>
              <a:gd name="connsiteX8" fmla="*/ 1494769 w 1986624"/>
              <a:gd name="connsiteY8" fmla="*/ 4156627 h 5521116"/>
              <a:gd name="connsiteX9" fmla="*/ 1574857 w 1986624"/>
              <a:gd name="connsiteY9" fmla="*/ 4002212 h 5521116"/>
              <a:gd name="connsiteX10" fmla="*/ 1590892 w 1986624"/>
              <a:gd name="connsiteY10" fmla="*/ 3925224 h 5521116"/>
              <a:gd name="connsiteX11" fmla="*/ 1610432 w 1986624"/>
              <a:gd name="connsiteY11" fmla="*/ 3793845 h 5521116"/>
              <a:gd name="connsiteX12" fmla="*/ 1563553 w 1986624"/>
              <a:gd name="connsiteY12" fmla="*/ 3702405 h 5521116"/>
              <a:gd name="connsiteX13" fmla="*/ 1536127 w 1986624"/>
              <a:gd name="connsiteY13" fmla="*/ 3671224 h 5521116"/>
              <a:gd name="connsiteX14" fmla="*/ 1497924 w 1986624"/>
              <a:gd name="connsiteY14" fmla="*/ 3529247 h 5521116"/>
              <a:gd name="connsiteX15" fmla="*/ 1490388 w 1986624"/>
              <a:gd name="connsiteY15" fmla="*/ 3475994 h 5521116"/>
              <a:gd name="connsiteX16" fmla="*/ 1448679 w 1986624"/>
              <a:gd name="connsiteY16" fmla="*/ 3387532 h 5521116"/>
              <a:gd name="connsiteX17" fmla="*/ 1426335 w 1986624"/>
              <a:gd name="connsiteY17" fmla="*/ 3360030 h 5521116"/>
              <a:gd name="connsiteX18" fmla="*/ 1404429 w 1986624"/>
              <a:gd name="connsiteY18" fmla="*/ 3274283 h 5521116"/>
              <a:gd name="connsiteX19" fmla="*/ 1368767 w 1986624"/>
              <a:gd name="connsiteY19" fmla="*/ 3142203 h 5521116"/>
              <a:gd name="connsiteX20" fmla="*/ 1177221 w 1986624"/>
              <a:gd name="connsiteY20" fmla="*/ 2921486 h 5521116"/>
              <a:gd name="connsiteX21" fmla="*/ 981646 w 1986624"/>
              <a:gd name="connsiteY21" fmla="*/ 2623693 h 5521116"/>
              <a:gd name="connsiteX22" fmla="*/ 751371 w 1986624"/>
              <a:gd name="connsiteY22" fmla="*/ 2335797 h 5521116"/>
              <a:gd name="connsiteX23" fmla="*/ 603112 w 1986624"/>
              <a:gd name="connsiteY23" fmla="*/ 2074352 h 5521116"/>
              <a:gd name="connsiteX24" fmla="*/ 583747 w 1986624"/>
              <a:gd name="connsiteY24" fmla="*/ 1752736 h 5521116"/>
              <a:gd name="connsiteX25" fmla="*/ 580856 w 1986624"/>
              <a:gd name="connsiteY25" fmla="*/ 1672857 h 5521116"/>
              <a:gd name="connsiteX26" fmla="*/ 537044 w 1986624"/>
              <a:gd name="connsiteY26" fmla="*/ 1217409 h 5521116"/>
              <a:gd name="connsiteX27" fmla="*/ 463002 w 1986624"/>
              <a:gd name="connsiteY27" fmla="*/ 1101532 h 5521116"/>
              <a:gd name="connsiteX28" fmla="*/ 414371 w 1986624"/>
              <a:gd name="connsiteY28" fmla="*/ 1041798 h 5521116"/>
              <a:gd name="connsiteX29" fmla="*/ 366003 w 1986624"/>
              <a:gd name="connsiteY29" fmla="*/ 935206 h 5521116"/>
              <a:gd name="connsiteX30" fmla="*/ 301337 w 1986624"/>
              <a:gd name="connsiteY30" fmla="*/ 801199 h 5521116"/>
              <a:gd name="connsiteX31" fmla="*/ 150274 w 1986624"/>
              <a:gd name="connsiteY31" fmla="*/ 478356 h 5521116"/>
              <a:gd name="connsiteX32" fmla="*/ 140811 w 1986624"/>
              <a:gd name="connsiteY32" fmla="*/ 382449 h 5521116"/>
              <a:gd name="connsiteX33" fmla="*/ 131172 w 1986624"/>
              <a:gd name="connsiteY33" fmla="*/ 248793 h 5521116"/>
              <a:gd name="connsiteX34" fmla="*/ 58620 w 1986624"/>
              <a:gd name="connsiteY34" fmla="*/ 119165 h 5521116"/>
              <a:gd name="connsiteX35" fmla="*/ 0 w 1986624"/>
              <a:gd name="connsiteY35" fmla="*/ 33593 h 5521116"/>
              <a:gd name="connsiteX0" fmla="*/ 0 w 1986624"/>
              <a:gd name="connsiteY0" fmla="*/ 6022 h 5580284"/>
              <a:gd name="connsiteX1" fmla="*/ 1986624 w 1986624"/>
              <a:gd name="connsiteY1" fmla="*/ 61926 h 5580284"/>
              <a:gd name="connsiteX2" fmla="*/ 1940470 w 1986624"/>
              <a:gd name="connsiteY2" fmla="*/ 5580284 h 5580284"/>
              <a:gd name="connsiteX3" fmla="*/ 789838 w 1986624"/>
              <a:gd name="connsiteY3" fmla="*/ 5570491 h 5580284"/>
              <a:gd name="connsiteX4" fmla="*/ 970780 w 1986624"/>
              <a:gd name="connsiteY4" fmla="*/ 4552914 h 5580284"/>
              <a:gd name="connsiteX5" fmla="*/ 1207364 w 1986624"/>
              <a:gd name="connsiteY5" fmla="*/ 4142572 h 5580284"/>
              <a:gd name="connsiteX6" fmla="*/ 1358953 w 1986624"/>
              <a:gd name="connsiteY6" fmla="*/ 4188468 h 5580284"/>
              <a:gd name="connsiteX7" fmla="*/ 1440705 w 1986624"/>
              <a:gd name="connsiteY7" fmla="*/ 4233925 h 5580284"/>
              <a:gd name="connsiteX8" fmla="*/ 1494769 w 1986624"/>
              <a:gd name="connsiteY8" fmla="*/ 4215795 h 5580284"/>
              <a:gd name="connsiteX9" fmla="*/ 1574857 w 1986624"/>
              <a:gd name="connsiteY9" fmla="*/ 4061380 h 5580284"/>
              <a:gd name="connsiteX10" fmla="*/ 1590892 w 1986624"/>
              <a:gd name="connsiteY10" fmla="*/ 3984392 h 5580284"/>
              <a:gd name="connsiteX11" fmla="*/ 1610432 w 1986624"/>
              <a:gd name="connsiteY11" fmla="*/ 3853013 h 5580284"/>
              <a:gd name="connsiteX12" fmla="*/ 1563553 w 1986624"/>
              <a:gd name="connsiteY12" fmla="*/ 3761573 h 5580284"/>
              <a:gd name="connsiteX13" fmla="*/ 1536127 w 1986624"/>
              <a:gd name="connsiteY13" fmla="*/ 3730392 h 5580284"/>
              <a:gd name="connsiteX14" fmla="*/ 1497924 w 1986624"/>
              <a:gd name="connsiteY14" fmla="*/ 3588415 h 5580284"/>
              <a:gd name="connsiteX15" fmla="*/ 1490388 w 1986624"/>
              <a:gd name="connsiteY15" fmla="*/ 3535162 h 5580284"/>
              <a:gd name="connsiteX16" fmla="*/ 1448679 w 1986624"/>
              <a:gd name="connsiteY16" fmla="*/ 3446700 h 5580284"/>
              <a:gd name="connsiteX17" fmla="*/ 1426335 w 1986624"/>
              <a:gd name="connsiteY17" fmla="*/ 3419198 h 5580284"/>
              <a:gd name="connsiteX18" fmla="*/ 1404429 w 1986624"/>
              <a:gd name="connsiteY18" fmla="*/ 3333451 h 5580284"/>
              <a:gd name="connsiteX19" fmla="*/ 1368767 w 1986624"/>
              <a:gd name="connsiteY19" fmla="*/ 3201371 h 5580284"/>
              <a:gd name="connsiteX20" fmla="*/ 1177221 w 1986624"/>
              <a:gd name="connsiteY20" fmla="*/ 2980654 h 5580284"/>
              <a:gd name="connsiteX21" fmla="*/ 981646 w 1986624"/>
              <a:gd name="connsiteY21" fmla="*/ 2682861 h 5580284"/>
              <a:gd name="connsiteX22" fmla="*/ 751371 w 1986624"/>
              <a:gd name="connsiteY22" fmla="*/ 2394965 h 5580284"/>
              <a:gd name="connsiteX23" fmla="*/ 603112 w 1986624"/>
              <a:gd name="connsiteY23" fmla="*/ 2133520 h 5580284"/>
              <a:gd name="connsiteX24" fmla="*/ 583747 w 1986624"/>
              <a:gd name="connsiteY24" fmla="*/ 1811904 h 5580284"/>
              <a:gd name="connsiteX25" fmla="*/ 580856 w 1986624"/>
              <a:gd name="connsiteY25" fmla="*/ 1732025 h 5580284"/>
              <a:gd name="connsiteX26" fmla="*/ 537044 w 1986624"/>
              <a:gd name="connsiteY26" fmla="*/ 1276577 h 5580284"/>
              <a:gd name="connsiteX27" fmla="*/ 463002 w 1986624"/>
              <a:gd name="connsiteY27" fmla="*/ 1160700 h 5580284"/>
              <a:gd name="connsiteX28" fmla="*/ 414371 w 1986624"/>
              <a:gd name="connsiteY28" fmla="*/ 1100966 h 5580284"/>
              <a:gd name="connsiteX29" fmla="*/ 366003 w 1986624"/>
              <a:gd name="connsiteY29" fmla="*/ 994374 h 5580284"/>
              <a:gd name="connsiteX30" fmla="*/ 301337 w 1986624"/>
              <a:gd name="connsiteY30" fmla="*/ 860367 h 5580284"/>
              <a:gd name="connsiteX31" fmla="*/ 150274 w 1986624"/>
              <a:gd name="connsiteY31" fmla="*/ 537524 h 5580284"/>
              <a:gd name="connsiteX32" fmla="*/ 140811 w 1986624"/>
              <a:gd name="connsiteY32" fmla="*/ 441617 h 5580284"/>
              <a:gd name="connsiteX33" fmla="*/ 131172 w 1986624"/>
              <a:gd name="connsiteY33" fmla="*/ 307961 h 5580284"/>
              <a:gd name="connsiteX34" fmla="*/ 58620 w 1986624"/>
              <a:gd name="connsiteY34" fmla="*/ 178333 h 5580284"/>
              <a:gd name="connsiteX35" fmla="*/ 0 w 1986624"/>
              <a:gd name="connsiteY35" fmla="*/ 6022 h 5580284"/>
              <a:gd name="connsiteX0" fmla="*/ 0 w 1998164"/>
              <a:gd name="connsiteY0" fmla="*/ 25643 h 5599905"/>
              <a:gd name="connsiteX1" fmla="*/ 1998164 w 1998164"/>
              <a:gd name="connsiteY1" fmla="*/ 4444 h 5599905"/>
              <a:gd name="connsiteX2" fmla="*/ 1940470 w 1998164"/>
              <a:gd name="connsiteY2" fmla="*/ 5599905 h 5599905"/>
              <a:gd name="connsiteX3" fmla="*/ 789838 w 1998164"/>
              <a:gd name="connsiteY3" fmla="*/ 5590112 h 5599905"/>
              <a:gd name="connsiteX4" fmla="*/ 970780 w 1998164"/>
              <a:gd name="connsiteY4" fmla="*/ 4572535 h 5599905"/>
              <a:gd name="connsiteX5" fmla="*/ 1207364 w 1998164"/>
              <a:gd name="connsiteY5" fmla="*/ 4162193 h 5599905"/>
              <a:gd name="connsiteX6" fmla="*/ 1358953 w 1998164"/>
              <a:gd name="connsiteY6" fmla="*/ 4208089 h 5599905"/>
              <a:gd name="connsiteX7" fmla="*/ 1440705 w 1998164"/>
              <a:gd name="connsiteY7" fmla="*/ 4253546 h 5599905"/>
              <a:gd name="connsiteX8" fmla="*/ 1494769 w 1998164"/>
              <a:gd name="connsiteY8" fmla="*/ 4235416 h 5599905"/>
              <a:gd name="connsiteX9" fmla="*/ 1574857 w 1998164"/>
              <a:gd name="connsiteY9" fmla="*/ 4081001 h 5599905"/>
              <a:gd name="connsiteX10" fmla="*/ 1590892 w 1998164"/>
              <a:gd name="connsiteY10" fmla="*/ 4004013 h 5599905"/>
              <a:gd name="connsiteX11" fmla="*/ 1610432 w 1998164"/>
              <a:gd name="connsiteY11" fmla="*/ 3872634 h 5599905"/>
              <a:gd name="connsiteX12" fmla="*/ 1563553 w 1998164"/>
              <a:gd name="connsiteY12" fmla="*/ 3781194 h 5599905"/>
              <a:gd name="connsiteX13" fmla="*/ 1536127 w 1998164"/>
              <a:gd name="connsiteY13" fmla="*/ 3750013 h 5599905"/>
              <a:gd name="connsiteX14" fmla="*/ 1497924 w 1998164"/>
              <a:gd name="connsiteY14" fmla="*/ 3608036 h 5599905"/>
              <a:gd name="connsiteX15" fmla="*/ 1490388 w 1998164"/>
              <a:gd name="connsiteY15" fmla="*/ 3554783 h 5599905"/>
              <a:gd name="connsiteX16" fmla="*/ 1448679 w 1998164"/>
              <a:gd name="connsiteY16" fmla="*/ 3466321 h 5599905"/>
              <a:gd name="connsiteX17" fmla="*/ 1426335 w 1998164"/>
              <a:gd name="connsiteY17" fmla="*/ 3438819 h 5599905"/>
              <a:gd name="connsiteX18" fmla="*/ 1404429 w 1998164"/>
              <a:gd name="connsiteY18" fmla="*/ 3353072 h 5599905"/>
              <a:gd name="connsiteX19" fmla="*/ 1368767 w 1998164"/>
              <a:gd name="connsiteY19" fmla="*/ 3220992 h 5599905"/>
              <a:gd name="connsiteX20" fmla="*/ 1177221 w 1998164"/>
              <a:gd name="connsiteY20" fmla="*/ 3000275 h 5599905"/>
              <a:gd name="connsiteX21" fmla="*/ 981646 w 1998164"/>
              <a:gd name="connsiteY21" fmla="*/ 2702482 h 5599905"/>
              <a:gd name="connsiteX22" fmla="*/ 751371 w 1998164"/>
              <a:gd name="connsiteY22" fmla="*/ 2414586 h 5599905"/>
              <a:gd name="connsiteX23" fmla="*/ 603112 w 1998164"/>
              <a:gd name="connsiteY23" fmla="*/ 2153141 h 5599905"/>
              <a:gd name="connsiteX24" fmla="*/ 583747 w 1998164"/>
              <a:gd name="connsiteY24" fmla="*/ 1831525 h 5599905"/>
              <a:gd name="connsiteX25" fmla="*/ 580856 w 1998164"/>
              <a:gd name="connsiteY25" fmla="*/ 1751646 h 5599905"/>
              <a:gd name="connsiteX26" fmla="*/ 537044 w 1998164"/>
              <a:gd name="connsiteY26" fmla="*/ 1296198 h 5599905"/>
              <a:gd name="connsiteX27" fmla="*/ 463002 w 1998164"/>
              <a:gd name="connsiteY27" fmla="*/ 1180321 h 5599905"/>
              <a:gd name="connsiteX28" fmla="*/ 414371 w 1998164"/>
              <a:gd name="connsiteY28" fmla="*/ 1120587 h 5599905"/>
              <a:gd name="connsiteX29" fmla="*/ 366003 w 1998164"/>
              <a:gd name="connsiteY29" fmla="*/ 1013995 h 5599905"/>
              <a:gd name="connsiteX30" fmla="*/ 301337 w 1998164"/>
              <a:gd name="connsiteY30" fmla="*/ 879988 h 5599905"/>
              <a:gd name="connsiteX31" fmla="*/ 150274 w 1998164"/>
              <a:gd name="connsiteY31" fmla="*/ 557145 h 5599905"/>
              <a:gd name="connsiteX32" fmla="*/ 140811 w 1998164"/>
              <a:gd name="connsiteY32" fmla="*/ 461238 h 5599905"/>
              <a:gd name="connsiteX33" fmla="*/ 131172 w 1998164"/>
              <a:gd name="connsiteY33" fmla="*/ 327582 h 5599905"/>
              <a:gd name="connsiteX34" fmla="*/ 58620 w 1998164"/>
              <a:gd name="connsiteY34" fmla="*/ 197954 h 5599905"/>
              <a:gd name="connsiteX35" fmla="*/ 0 w 1998164"/>
              <a:gd name="connsiteY35" fmla="*/ 25643 h 5599905"/>
              <a:gd name="connsiteX0" fmla="*/ 0 w 1998164"/>
              <a:gd name="connsiteY0" fmla="*/ 23198 h 5597460"/>
              <a:gd name="connsiteX1" fmla="*/ 1998164 w 1998164"/>
              <a:gd name="connsiteY1" fmla="*/ 1999 h 5597460"/>
              <a:gd name="connsiteX2" fmla="*/ 1940470 w 1998164"/>
              <a:gd name="connsiteY2" fmla="*/ 5597460 h 5597460"/>
              <a:gd name="connsiteX3" fmla="*/ 789838 w 1998164"/>
              <a:gd name="connsiteY3" fmla="*/ 5587667 h 5597460"/>
              <a:gd name="connsiteX4" fmla="*/ 970780 w 1998164"/>
              <a:gd name="connsiteY4" fmla="*/ 4570090 h 5597460"/>
              <a:gd name="connsiteX5" fmla="*/ 1207364 w 1998164"/>
              <a:gd name="connsiteY5" fmla="*/ 4159748 h 5597460"/>
              <a:gd name="connsiteX6" fmla="*/ 1358953 w 1998164"/>
              <a:gd name="connsiteY6" fmla="*/ 4205644 h 5597460"/>
              <a:gd name="connsiteX7" fmla="*/ 1440705 w 1998164"/>
              <a:gd name="connsiteY7" fmla="*/ 4251101 h 5597460"/>
              <a:gd name="connsiteX8" fmla="*/ 1494769 w 1998164"/>
              <a:gd name="connsiteY8" fmla="*/ 4232971 h 5597460"/>
              <a:gd name="connsiteX9" fmla="*/ 1574857 w 1998164"/>
              <a:gd name="connsiteY9" fmla="*/ 4078556 h 5597460"/>
              <a:gd name="connsiteX10" fmla="*/ 1590892 w 1998164"/>
              <a:gd name="connsiteY10" fmla="*/ 4001568 h 5597460"/>
              <a:gd name="connsiteX11" fmla="*/ 1610432 w 1998164"/>
              <a:gd name="connsiteY11" fmla="*/ 3870189 h 5597460"/>
              <a:gd name="connsiteX12" fmla="*/ 1563553 w 1998164"/>
              <a:gd name="connsiteY12" fmla="*/ 3778749 h 5597460"/>
              <a:gd name="connsiteX13" fmla="*/ 1536127 w 1998164"/>
              <a:gd name="connsiteY13" fmla="*/ 3747568 h 5597460"/>
              <a:gd name="connsiteX14" fmla="*/ 1497924 w 1998164"/>
              <a:gd name="connsiteY14" fmla="*/ 3605591 h 5597460"/>
              <a:gd name="connsiteX15" fmla="*/ 1490388 w 1998164"/>
              <a:gd name="connsiteY15" fmla="*/ 3552338 h 5597460"/>
              <a:gd name="connsiteX16" fmla="*/ 1448679 w 1998164"/>
              <a:gd name="connsiteY16" fmla="*/ 3463876 h 5597460"/>
              <a:gd name="connsiteX17" fmla="*/ 1426335 w 1998164"/>
              <a:gd name="connsiteY17" fmla="*/ 3436374 h 5597460"/>
              <a:gd name="connsiteX18" fmla="*/ 1404429 w 1998164"/>
              <a:gd name="connsiteY18" fmla="*/ 3350627 h 5597460"/>
              <a:gd name="connsiteX19" fmla="*/ 1368767 w 1998164"/>
              <a:gd name="connsiteY19" fmla="*/ 3218547 h 5597460"/>
              <a:gd name="connsiteX20" fmla="*/ 1177221 w 1998164"/>
              <a:gd name="connsiteY20" fmla="*/ 2997830 h 5597460"/>
              <a:gd name="connsiteX21" fmla="*/ 981646 w 1998164"/>
              <a:gd name="connsiteY21" fmla="*/ 2700037 h 5597460"/>
              <a:gd name="connsiteX22" fmla="*/ 751371 w 1998164"/>
              <a:gd name="connsiteY22" fmla="*/ 2412141 h 5597460"/>
              <a:gd name="connsiteX23" fmla="*/ 603112 w 1998164"/>
              <a:gd name="connsiteY23" fmla="*/ 2150696 h 5597460"/>
              <a:gd name="connsiteX24" fmla="*/ 583747 w 1998164"/>
              <a:gd name="connsiteY24" fmla="*/ 1829080 h 5597460"/>
              <a:gd name="connsiteX25" fmla="*/ 580856 w 1998164"/>
              <a:gd name="connsiteY25" fmla="*/ 1749201 h 5597460"/>
              <a:gd name="connsiteX26" fmla="*/ 537044 w 1998164"/>
              <a:gd name="connsiteY26" fmla="*/ 1293753 h 5597460"/>
              <a:gd name="connsiteX27" fmla="*/ 463002 w 1998164"/>
              <a:gd name="connsiteY27" fmla="*/ 1177876 h 5597460"/>
              <a:gd name="connsiteX28" fmla="*/ 414371 w 1998164"/>
              <a:gd name="connsiteY28" fmla="*/ 1118142 h 5597460"/>
              <a:gd name="connsiteX29" fmla="*/ 366003 w 1998164"/>
              <a:gd name="connsiteY29" fmla="*/ 1011550 h 5597460"/>
              <a:gd name="connsiteX30" fmla="*/ 301337 w 1998164"/>
              <a:gd name="connsiteY30" fmla="*/ 877543 h 5597460"/>
              <a:gd name="connsiteX31" fmla="*/ 150274 w 1998164"/>
              <a:gd name="connsiteY31" fmla="*/ 554700 h 5597460"/>
              <a:gd name="connsiteX32" fmla="*/ 140811 w 1998164"/>
              <a:gd name="connsiteY32" fmla="*/ 458793 h 5597460"/>
              <a:gd name="connsiteX33" fmla="*/ 131172 w 1998164"/>
              <a:gd name="connsiteY33" fmla="*/ 325137 h 5597460"/>
              <a:gd name="connsiteX34" fmla="*/ 58620 w 1998164"/>
              <a:gd name="connsiteY34" fmla="*/ 195509 h 5597460"/>
              <a:gd name="connsiteX35" fmla="*/ 0 w 1998164"/>
              <a:gd name="connsiteY35" fmla="*/ 23198 h 5597460"/>
              <a:gd name="connsiteX0" fmla="*/ 0 w 1998164"/>
              <a:gd name="connsiteY0" fmla="*/ 21199 h 5595461"/>
              <a:gd name="connsiteX1" fmla="*/ 1998164 w 1998164"/>
              <a:gd name="connsiteY1" fmla="*/ 0 h 5595461"/>
              <a:gd name="connsiteX2" fmla="*/ 1940470 w 1998164"/>
              <a:gd name="connsiteY2" fmla="*/ 5595461 h 5595461"/>
              <a:gd name="connsiteX3" fmla="*/ 789838 w 1998164"/>
              <a:gd name="connsiteY3" fmla="*/ 5585668 h 5595461"/>
              <a:gd name="connsiteX4" fmla="*/ 970780 w 1998164"/>
              <a:gd name="connsiteY4" fmla="*/ 4568091 h 5595461"/>
              <a:gd name="connsiteX5" fmla="*/ 1207364 w 1998164"/>
              <a:gd name="connsiteY5" fmla="*/ 4157749 h 5595461"/>
              <a:gd name="connsiteX6" fmla="*/ 1358953 w 1998164"/>
              <a:gd name="connsiteY6" fmla="*/ 4203645 h 5595461"/>
              <a:gd name="connsiteX7" fmla="*/ 1440705 w 1998164"/>
              <a:gd name="connsiteY7" fmla="*/ 4249102 h 5595461"/>
              <a:gd name="connsiteX8" fmla="*/ 1494769 w 1998164"/>
              <a:gd name="connsiteY8" fmla="*/ 4230972 h 5595461"/>
              <a:gd name="connsiteX9" fmla="*/ 1574857 w 1998164"/>
              <a:gd name="connsiteY9" fmla="*/ 4076557 h 5595461"/>
              <a:gd name="connsiteX10" fmla="*/ 1590892 w 1998164"/>
              <a:gd name="connsiteY10" fmla="*/ 3999569 h 5595461"/>
              <a:gd name="connsiteX11" fmla="*/ 1610432 w 1998164"/>
              <a:gd name="connsiteY11" fmla="*/ 3868190 h 5595461"/>
              <a:gd name="connsiteX12" fmla="*/ 1563553 w 1998164"/>
              <a:gd name="connsiteY12" fmla="*/ 3776750 h 5595461"/>
              <a:gd name="connsiteX13" fmla="*/ 1536127 w 1998164"/>
              <a:gd name="connsiteY13" fmla="*/ 3745569 h 5595461"/>
              <a:gd name="connsiteX14" fmla="*/ 1497924 w 1998164"/>
              <a:gd name="connsiteY14" fmla="*/ 3603592 h 5595461"/>
              <a:gd name="connsiteX15" fmla="*/ 1490388 w 1998164"/>
              <a:gd name="connsiteY15" fmla="*/ 3550339 h 5595461"/>
              <a:gd name="connsiteX16" fmla="*/ 1448679 w 1998164"/>
              <a:gd name="connsiteY16" fmla="*/ 3461877 h 5595461"/>
              <a:gd name="connsiteX17" fmla="*/ 1426335 w 1998164"/>
              <a:gd name="connsiteY17" fmla="*/ 3434375 h 5595461"/>
              <a:gd name="connsiteX18" fmla="*/ 1404429 w 1998164"/>
              <a:gd name="connsiteY18" fmla="*/ 3348628 h 5595461"/>
              <a:gd name="connsiteX19" fmla="*/ 1368767 w 1998164"/>
              <a:gd name="connsiteY19" fmla="*/ 3216548 h 5595461"/>
              <a:gd name="connsiteX20" fmla="*/ 1177221 w 1998164"/>
              <a:gd name="connsiteY20" fmla="*/ 2995831 h 5595461"/>
              <a:gd name="connsiteX21" fmla="*/ 981646 w 1998164"/>
              <a:gd name="connsiteY21" fmla="*/ 2698038 h 5595461"/>
              <a:gd name="connsiteX22" fmla="*/ 751371 w 1998164"/>
              <a:gd name="connsiteY22" fmla="*/ 2410142 h 5595461"/>
              <a:gd name="connsiteX23" fmla="*/ 603112 w 1998164"/>
              <a:gd name="connsiteY23" fmla="*/ 2148697 h 5595461"/>
              <a:gd name="connsiteX24" fmla="*/ 583747 w 1998164"/>
              <a:gd name="connsiteY24" fmla="*/ 1827081 h 5595461"/>
              <a:gd name="connsiteX25" fmla="*/ 580856 w 1998164"/>
              <a:gd name="connsiteY25" fmla="*/ 1747202 h 5595461"/>
              <a:gd name="connsiteX26" fmla="*/ 537044 w 1998164"/>
              <a:gd name="connsiteY26" fmla="*/ 1291754 h 5595461"/>
              <a:gd name="connsiteX27" fmla="*/ 463002 w 1998164"/>
              <a:gd name="connsiteY27" fmla="*/ 1175877 h 5595461"/>
              <a:gd name="connsiteX28" fmla="*/ 414371 w 1998164"/>
              <a:gd name="connsiteY28" fmla="*/ 1116143 h 5595461"/>
              <a:gd name="connsiteX29" fmla="*/ 366003 w 1998164"/>
              <a:gd name="connsiteY29" fmla="*/ 1009551 h 5595461"/>
              <a:gd name="connsiteX30" fmla="*/ 301337 w 1998164"/>
              <a:gd name="connsiteY30" fmla="*/ 875544 h 5595461"/>
              <a:gd name="connsiteX31" fmla="*/ 150274 w 1998164"/>
              <a:gd name="connsiteY31" fmla="*/ 552701 h 5595461"/>
              <a:gd name="connsiteX32" fmla="*/ 140811 w 1998164"/>
              <a:gd name="connsiteY32" fmla="*/ 456794 h 5595461"/>
              <a:gd name="connsiteX33" fmla="*/ 131172 w 1998164"/>
              <a:gd name="connsiteY33" fmla="*/ 323138 h 5595461"/>
              <a:gd name="connsiteX34" fmla="*/ 58620 w 1998164"/>
              <a:gd name="connsiteY34" fmla="*/ 193510 h 5595461"/>
              <a:gd name="connsiteX35" fmla="*/ 0 w 1998164"/>
              <a:gd name="connsiteY35" fmla="*/ 21199 h 559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98164" h="5595461">
                <a:moveTo>
                  <a:pt x="0" y="21199"/>
                </a:moveTo>
                <a:cubicBezTo>
                  <a:pt x="355950" y="13041"/>
                  <a:pt x="1305512" y="39547"/>
                  <a:pt x="1998164" y="0"/>
                </a:cubicBezTo>
                <a:cubicBezTo>
                  <a:pt x="1998165" y="2286001"/>
                  <a:pt x="1940469" y="3309460"/>
                  <a:pt x="1940470" y="5595461"/>
                </a:cubicBezTo>
                <a:lnTo>
                  <a:pt x="789838" y="5585668"/>
                </a:lnTo>
                <a:cubicBezTo>
                  <a:pt x="794569" y="5497381"/>
                  <a:pt x="903748" y="4747818"/>
                  <a:pt x="970780" y="4568091"/>
                </a:cubicBezTo>
                <a:cubicBezTo>
                  <a:pt x="1033694" y="4400189"/>
                  <a:pt x="1138054" y="4199266"/>
                  <a:pt x="1207364" y="4157749"/>
                </a:cubicBezTo>
                <a:cubicBezTo>
                  <a:pt x="1251176" y="4131474"/>
                  <a:pt x="1306116" y="4168085"/>
                  <a:pt x="1358953" y="4203645"/>
                </a:cubicBezTo>
                <a:cubicBezTo>
                  <a:pt x="1388569" y="4223527"/>
                  <a:pt x="1416521" y="4242358"/>
                  <a:pt x="1440705" y="4249102"/>
                </a:cubicBezTo>
                <a:cubicBezTo>
                  <a:pt x="1457529" y="4253832"/>
                  <a:pt x="1475755" y="4247788"/>
                  <a:pt x="1494769" y="4230972"/>
                </a:cubicBezTo>
                <a:cubicBezTo>
                  <a:pt x="1533849" y="4195937"/>
                  <a:pt x="1568373" y="4121839"/>
                  <a:pt x="1574857" y="4076557"/>
                </a:cubicBezTo>
                <a:cubicBezTo>
                  <a:pt x="1578450" y="4051333"/>
                  <a:pt x="1584758" y="4025057"/>
                  <a:pt x="1590892" y="3999569"/>
                </a:cubicBezTo>
                <a:cubicBezTo>
                  <a:pt x="1601407" y="3955776"/>
                  <a:pt x="1612272" y="3910844"/>
                  <a:pt x="1610432" y="3868190"/>
                </a:cubicBezTo>
                <a:cubicBezTo>
                  <a:pt x="1608417" y="3822908"/>
                  <a:pt x="1586598" y="3800486"/>
                  <a:pt x="1563553" y="3776750"/>
                </a:cubicBezTo>
                <a:cubicBezTo>
                  <a:pt x="1553652" y="3767054"/>
                  <a:pt x="1544478" y="3756631"/>
                  <a:pt x="1536127" y="3745569"/>
                </a:cubicBezTo>
                <a:cubicBezTo>
                  <a:pt x="1512381" y="3712636"/>
                  <a:pt x="1505722" y="3662099"/>
                  <a:pt x="1497924" y="3603592"/>
                </a:cubicBezTo>
                <a:cubicBezTo>
                  <a:pt x="1495645" y="3586075"/>
                  <a:pt x="1493279" y="3568557"/>
                  <a:pt x="1490388" y="3550339"/>
                </a:cubicBezTo>
                <a:cubicBezTo>
                  <a:pt x="1482064" y="3497350"/>
                  <a:pt x="1465853" y="3480270"/>
                  <a:pt x="1448679" y="3461877"/>
                </a:cubicBezTo>
                <a:cubicBezTo>
                  <a:pt x="1440346" y="3453460"/>
                  <a:pt x="1432863" y="3444255"/>
                  <a:pt x="1426335" y="3434375"/>
                </a:cubicBezTo>
                <a:cubicBezTo>
                  <a:pt x="1415207" y="3416858"/>
                  <a:pt x="1410212" y="3385152"/>
                  <a:pt x="1404429" y="3348628"/>
                </a:cubicBezTo>
                <a:cubicBezTo>
                  <a:pt x="1397331" y="3303959"/>
                  <a:pt x="1389270" y="3253247"/>
                  <a:pt x="1368767" y="3216548"/>
                </a:cubicBezTo>
                <a:cubicBezTo>
                  <a:pt x="1329511" y="3146479"/>
                  <a:pt x="1223136" y="3035420"/>
                  <a:pt x="1177221" y="2995831"/>
                </a:cubicBezTo>
                <a:cubicBezTo>
                  <a:pt x="1131307" y="2956242"/>
                  <a:pt x="1012402" y="2756633"/>
                  <a:pt x="981646" y="2698038"/>
                </a:cubicBezTo>
                <a:cubicBezTo>
                  <a:pt x="948699" y="2635239"/>
                  <a:pt x="787209" y="2445614"/>
                  <a:pt x="751371" y="2410142"/>
                </a:cubicBezTo>
                <a:cubicBezTo>
                  <a:pt x="715533" y="2374670"/>
                  <a:pt x="618183" y="2232605"/>
                  <a:pt x="603112" y="2148697"/>
                </a:cubicBezTo>
                <a:cubicBezTo>
                  <a:pt x="592159" y="2087387"/>
                  <a:pt x="587077" y="1930870"/>
                  <a:pt x="583747" y="1827081"/>
                </a:cubicBezTo>
                <a:cubicBezTo>
                  <a:pt x="582696" y="1793973"/>
                  <a:pt x="581732" y="1765770"/>
                  <a:pt x="580856" y="1747202"/>
                </a:cubicBezTo>
                <a:cubicBezTo>
                  <a:pt x="577351" y="1673717"/>
                  <a:pt x="550626" y="1363750"/>
                  <a:pt x="537044" y="1291754"/>
                </a:cubicBezTo>
                <a:cubicBezTo>
                  <a:pt x="528720" y="1248574"/>
                  <a:pt x="495335" y="1211612"/>
                  <a:pt x="463002" y="1175877"/>
                </a:cubicBezTo>
                <a:cubicBezTo>
                  <a:pt x="445215" y="1157300"/>
                  <a:pt x="428952" y="1137330"/>
                  <a:pt x="414371" y="1116143"/>
                </a:cubicBezTo>
                <a:cubicBezTo>
                  <a:pt x="397810" y="1089867"/>
                  <a:pt x="382388" y="1051067"/>
                  <a:pt x="366003" y="1009551"/>
                </a:cubicBezTo>
                <a:cubicBezTo>
                  <a:pt x="345850" y="958576"/>
                  <a:pt x="325083" y="905936"/>
                  <a:pt x="301337" y="875544"/>
                </a:cubicBezTo>
                <a:cubicBezTo>
                  <a:pt x="255422" y="816599"/>
                  <a:pt x="169901" y="610333"/>
                  <a:pt x="150274" y="552701"/>
                </a:cubicBezTo>
                <a:cubicBezTo>
                  <a:pt x="139934" y="522834"/>
                  <a:pt x="140372" y="492267"/>
                  <a:pt x="140811" y="456794"/>
                </a:cubicBezTo>
                <a:cubicBezTo>
                  <a:pt x="142598" y="412022"/>
                  <a:pt x="139365" y="367191"/>
                  <a:pt x="131172" y="323138"/>
                </a:cubicBezTo>
                <a:cubicBezTo>
                  <a:pt x="119518" y="262791"/>
                  <a:pt x="80482" y="243833"/>
                  <a:pt x="58620" y="193510"/>
                </a:cubicBezTo>
                <a:cubicBezTo>
                  <a:pt x="36758" y="143187"/>
                  <a:pt x="14019" y="56059"/>
                  <a:pt x="0" y="21199"/>
                </a:cubicBezTo>
                <a:close/>
              </a:path>
            </a:pathLst>
          </a:custGeom>
          <a:solidFill>
            <a:schemeClr val="bg2">
              <a:alpha val="85000"/>
            </a:schemeClr>
          </a:solidFill>
          <a:ln w="1270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Gradient ">
            <a:extLst>
              <a:ext uri="{FF2B5EF4-FFF2-40B4-BE49-F238E27FC236}">
                <a16:creationId xmlns:a16="http://schemas.microsoft.com/office/drawing/2014/main" id="{517B033E-F79D-6F48-806D-765527A5B62B}"/>
              </a:ext>
            </a:extLst>
          </p:cNvPr>
          <p:cNvSpPr/>
          <p:nvPr userDrawn="1"/>
        </p:nvSpPr>
        <p:spPr>
          <a:xfrm rot="5400000">
            <a:off x="4287700" y="-902318"/>
            <a:ext cx="3487114" cy="12374078"/>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 name="connsiteX49" fmla="*/ 0 w 4465175"/>
              <a:gd name="connsiteY49" fmla="*/ 0 h 6858000"/>
              <a:gd name="connsiteX0" fmla="*/ 0 w 4465175"/>
              <a:gd name="connsiteY0" fmla="*/ 0 h 6858001"/>
              <a:gd name="connsiteX1" fmla="*/ 4465175 w 4465175"/>
              <a:gd name="connsiteY1" fmla="*/ 0 h 6858001"/>
              <a:gd name="connsiteX2" fmla="*/ 3913238 w 4465175"/>
              <a:gd name="connsiteY2" fmla="*/ 6858001 h 6858001"/>
              <a:gd name="connsiteX3" fmla="*/ 1277184 w 4465175"/>
              <a:gd name="connsiteY3" fmla="*/ 6858000 h 6858001"/>
              <a:gd name="connsiteX4" fmla="*/ 1276745 w 4465175"/>
              <a:gd name="connsiteY4" fmla="*/ 6853271 h 6858001"/>
              <a:gd name="connsiteX5" fmla="*/ 1195957 w 4465175"/>
              <a:gd name="connsiteY5" fmla="*/ 6601548 h 6858001"/>
              <a:gd name="connsiteX6" fmla="*/ 1163360 w 4465175"/>
              <a:gd name="connsiteY6" fmla="*/ 6537260 h 6858001"/>
              <a:gd name="connsiteX7" fmla="*/ 1011246 w 4465175"/>
              <a:gd name="connsiteY7" fmla="*/ 6366642 h 6858001"/>
              <a:gd name="connsiteX8" fmla="*/ 968486 w 4465175"/>
              <a:gd name="connsiteY8" fmla="*/ 6244021 h 6858001"/>
              <a:gd name="connsiteX9" fmla="*/ 973218 w 4465175"/>
              <a:gd name="connsiteY9" fmla="*/ 6179207 h 6858001"/>
              <a:gd name="connsiteX10" fmla="*/ 971640 w 4465175"/>
              <a:gd name="connsiteY10" fmla="*/ 6124466 h 6858001"/>
              <a:gd name="connsiteX11" fmla="*/ 974094 w 4465175"/>
              <a:gd name="connsiteY11" fmla="*/ 6019363 h 6858001"/>
              <a:gd name="connsiteX12" fmla="*/ 1155036 w 4465175"/>
              <a:gd name="connsiteY12" fmla="*/ 5001786 h 6858001"/>
              <a:gd name="connsiteX13" fmla="*/ 1391620 w 4465175"/>
              <a:gd name="connsiteY13" fmla="*/ 4591444 h 6858001"/>
              <a:gd name="connsiteX14" fmla="*/ 1543209 w 4465175"/>
              <a:gd name="connsiteY14" fmla="*/ 4637340 h 6858001"/>
              <a:gd name="connsiteX15" fmla="*/ 1624961 w 4465175"/>
              <a:gd name="connsiteY15" fmla="*/ 4682797 h 6858001"/>
              <a:gd name="connsiteX16" fmla="*/ 1679025 w 4465175"/>
              <a:gd name="connsiteY16" fmla="*/ 4664667 h 6858001"/>
              <a:gd name="connsiteX17" fmla="*/ 1759113 w 4465175"/>
              <a:gd name="connsiteY17" fmla="*/ 4510252 h 6858001"/>
              <a:gd name="connsiteX18" fmla="*/ 1775148 w 4465175"/>
              <a:gd name="connsiteY18" fmla="*/ 4433264 h 6858001"/>
              <a:gd name="connsiteX19" fmla="*/ 1794688 w 4465175"/>
              <a:gd name="connsiteY19" fmla="*/ 4301885 h 6858001"/>
              <a:gd name="connsiteX20" fmla="*/ 1747809 w 4465175"/>
              <a:gd name="connsiteY20" fmla="*/ 4210445 h 6858001"/>
              <a:gd name="connsiteX21" fmla="*/ 1720383 w 4465175"/>
              <a:gd name="connsiteY21" fmla="*/ 4179264 h 6858001"/>
              <a:gd name="connsiteX22" fmla="*/ 1682180 w 4465175"/>
              <a:gd name="connsiteY22" fmla="*/ 4037287 h 6858001"/>
              <a:gd name="connsiteX23" fmla="*/ 1674644 w 4465175"/>
              <a:gd name="connsiteY23" fmla="*/ 3984034 h 6858001"/>
              <a:gd name="connsiteX24" fmla="*/ 1632935 w 4465175"/>
              <a:gd name="connsiteY24" fmla="*/ 3895572 h 6858001"/>
              <a:gd name="connsiteX25" fmla="*/ 1610591 w 4465175"/>
              <a:gd name="connsiteY25" fmla="*/ 3868070 h 6858001"/>
              <a:gd name="connsiteX26" fmla="*/ 1588685 w 4465175"/>
              <a:gd name="connsiteY26" fmla="*/ 3782323 h 6858001"/>
              <a:gd name="connsiteX27" fmla="*/ 1553023 w 4465175"/>
              <a:gd name="connsiteY27" fmla="*/ 3650243 h 6858001"/>
              <a:gd name="connsiteX28" fmla="*/ 1361477 w 4465175"/>
              <a:gd name="connsiteY28" fmla="*/ 3429526 h 6858001"/>
              <a:gd name="connsiteX29" fmla="*/ 1165902 w 4465175"/>
              <a:gd name="connsiteY29" fmla="*/ 3131733 h 6858001"/>
              <a:gd name="connsiteX30" fmla="*/ 935627 w 4465175"/>
              <a:gd name="connsiteY30" fmla="*/ 2843837 h 6858001"/>
              <a:gd name="connsiteX31" fmla="*/ 787368 w 4465175"/>
              <a:gd name="connsiteY31" fmla="*/ 2582392 h 6858001"/>
              <a:gd name="connsiteX32" fmla="*/ 768003 w 4465175"/>
              <a:gd name="connsiteY32" fmla="*/ 2260776 h 6858001"/>
              <a:gd name="connsiteX33" fmla="*/ 765112 w 4465175"/>
              <a:gd name="connsiteY33" fmla="*/ 2180897 h 6858001"/>
              <a:gd name="connsiteX34" fmla="*/ 721300 w 4465175"/>
              <a:gd name="connsiteY34" fmla="*/ 1725449 h 6858001"/>
              <a:gd name="connsiteX35" fmla="*/ 647258 w 4465175"/>
              <a:gd name="connsiteY35" fmla="*/ 1609572 h 6858001"/>
              <a:gd name="connsiteX36" fmla="*/ 598627 w 4465175"/>
              <a:gd name="connsiteY36" fmla="*/ 1549838 h 6858001"/>
              <a:gd name="connsiteX37" fmla="*/ 550259 w 4465175"/>
              <a:gd name="connsiteY37" fmla="*/ 1443246 h 6858001"/>
              <a:gd name="connsiteX38" fmla="*/ 485593 w 4465175"/>
              <a:gd name="connsiteY38" fmla="*/ 1309239 h 6858001"/>
              <a:gd name="connsiteX39" fmla="*/ 334530 w 4465175"/>
              <a:gd name="connsiteY39" fmla="*/ 986396 h 6858001"/>
              <a:gd name="connsiteX40" fmla="*/ 325067 w 4465175"/>
              <a:gd name="connsiteY40" fmla="*/ 890489 h 6858001"/>
              <a:gd name="connsiteX41" fmla="*/ 315428 w 4465175"/>
              <a:gd name="connsiteY41" fmla="*/ 756833 h 6858001"/>
              <a:gd name="connsiteX42" fmla="*/ 242876 w 4465175"/>
              <a:gd name="connsiteY42" fmla="*/ 627205 h 6858001"/>
              <a:gd name="connsiteX43" fmla="*/ 184256 w 4465175"/>
              <a:gd name="connsiteY43" fmla="*/ 541633 h 6858001"/>
              <a:gd name="connsiteX44" fmla="*/ 144825 w 4465175"/>
              <a:gd name="connsiteY44" fmla="*/ 396328 h 6858001"/>
              <a:gd name="connsiteX45" fmla="*/ 126424 w 4465175"/>
              <a:gd name="connsiteY45" fmla="*/ 313997 h 6858001"/>
              <a:gd name="connsiteX46" fmla="*/ 59743 w 4465175"/>
              <a:gd name="connsiteY46" fmla="*/ 208105 h 6858001"/>
              <a:gd name="connsiteX47" fmla="*/ 28286 w 4465175"/>
              <a:gd name="connsiteY47" fmla="*/ 173071 h 6858001"/>
              <a:gd name="connsiteX48" fmla="*/ 2434 w 4465175"/>
              <a:gd name="connsiteY48" fmla="*/ 51873 h 6858001"/>
              <a:gd name="connsiteX49" fmla="*/ 0 w 4465175"/>
              <a:gd name="connsiteY49" fmla="*/ 0 h 6858001"/>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163360 w 3913238"/>
              <a:gd name="connsiteY6" fmla="*/ 6537261 h 6858002"/>
              <a:gd name="connsiteX7" fmla="*/ 1011246 w 3913238"/>
              <a:gd name="connsiteY7" fmla="*/ 6366643 h 6858002"/>
              <a:gd name="connsiteX8" fmla="*/ 968486 w 3913238"/>
              <a:gd name="connsiteY8" fmla="*/ 6244022 h 6858002"/>
              <a:gd name="connsiteX9" fmla="*/ 973218 w 3913238"/>
              <a:gd name="connsiteY9" fmla="*/ 6179208 h 6858002"/>
              <a:gd name="connsiteX10" fmla="*/ 971640 w 3913238"/>
              <a:gd name="connsiteY10" fmla="*/ 6124467 h 6858002"/>
              <a:gd name="connsiteX11" fmla="*/ 974094 w 3913238"/>
              <a:gd name="connsiteY11" fmla="*/ 6019364 h 6858002"/>
              <a:gd name="connsiteX12" fmla="*/ 1155036 w 3913238"/>
              <a:gd name="connsiteY12" fmla="*/ 5001787 h 6858002"/>
              <a:gd name="connsiteX13" fmla="*/ 1391620 w 3913238"/>
              <a:gd name="connsiteY13" fmla="*/ 4591445 h 6858002"/>
              <a:gd name="connsiteX14" fmla="*/ 1543209 w 3913238"/>
              <a:gd name="connsiteY14" fmla="*/ 4637341 h 6858002"/>
              <a:gd name="connsiteX15" fmla="*/ 1624961 w 3913238"/>
              <a:gd name="connsiteY15" fmla="*/ 4682798 h 6858002"/>
              <a:gd name="connsiteX16" fmla="*/ 1679025 w 3913238"/>
              <a:gd name="connsiteY16" fmla="*/ 4664668 h 6858002"/>
              <a:gd name="connsiteX17" fmla="*/ 1759113 w 3913238"/>
              <a:gd name="connsiteY17" fmla="*/ 4510253 h 6858002"/>
              <a:gd name="connsiteX18" fmla="*/ 1775148 w 3913238"/>
              <a:gd name="connsiteY18" fmla="*/ 4433265 h 6858002"/>
              <a:gd name="connsiteX19" fmla="*/ 1794688 w 3913238"/>
              <a:gd name="connsiteY19" fmla="*/ 4301886 h 6858002"/>
              <a:gd name="connsiteX20" fmla="*/ 1747809 w 3913238"/>
              <a:gd name="connsiteY20" fmla="*/ 4210446 h 6858002"/>
              <a:gd name="connsiteX21" fmla="*/ 1720383 w 3913238"/>
              <a:gd name="connsiteY21" fmla="*/ 4179265 h 6858002"/>
              <a:gd name="connsiteX22" fmla="*/ 1682180 w 3913238"/>
              <a:gd name="connsiteY22" fmla="*/ 4037288 h 6858002"/>
              <a:gd name="connsiteX23" fmla="*/ 1674644 w 3913238"/>
              <a:gd name="connsiteY23" fmla="*/ 3984035 h 6858002"/>
              <a:gd name="connsiteX24" fmla="*/ 1632935 w 3913238"/>
              <a:gd name="connsiteY24" fmla="*/ 3895573 h 6858002"/>
              <a:gd name="connsiteX25" fmla="*/ 1610591 w 3913238"/>
              <a:gd name="connsiteY25" fmla="*/ 3868071 h 6858002"/>
              <a:gd name="connsiteX26" fmla="*/ 1588685 w 3913238"/>
              <a:gd name="connsiteY26" fmla="*/ 3782324 h 6858002"/>
              <a:gd name="connsiteX27" fmla="*/ 1553023 w 3913238"/>
              <a:gd name="connsiteY27" fmla="*/ 3650244 h 6858002"/>
              <a:gd name="connsiteX28" fmla="*/ 1361477 w 3913238"/>
              <a:gd name="connsiteY28" fmla="*/ 3429527 h 6858002"/>
              <a:gd name="connsiteX29" fmla="*/ 1165902 w 3913238"/>
              <a:gd name="connsiteY29" fmla="*/ 3131734 h 6858002"/>
              <a:gd name="connsiteX30" fmla="*/ 935627 w 3913238"/>
              <a:gd name="connsiteY30" fmla="*/ 2843838 h 6858002"/>
              <a:gd name="connsiteX31" fmla="*/ 787368 w 3913238"/>
              <a:gd name="connsiteY31" fmla="*/ 2582393 h 6858002"/>
              <a:gd name="connsiteX32" fmla="*/ 768003 w 3913238"/>
              <a:gd name="connsiteY32" fmla="*/ 2260777 h 6858002"/>
              <a:gd name="connsiteX33" fmla="*/ 765112 w 3913238"/>
              <a:gd name="connsiteY33" fmla="*/ 2180898 h 6858002"/>
              <a:gd name="connsiteX34" fmla="*/ 721300 w 3913238"/>
              <a:gd name="connsiteY34" fmla="*/ 1725450 h 6858002"/>
              <a:gd name="connsiteX35" fmla="*/ 647258 w 3913238"/>
              <a:gd name="connsiteY35" fmla="*/ 1609573 h 6858002"/>
              <a:gd name="connsiteX36" fmla="*/ 598627 w 3913238"/>
              <a:gd name="connsiteY36" fmla="*/ 1549839 h 6858002"/>
              <a:gd name="connsiteX37" fmla="*/ 550259 w 3913238"/>
              <a:gd name="connsiteY37" fmla="*/ 1443247 h 6858002"/>
              <a:gd name="connsiteX38" fmla="*/ 485593 w 3913238"/>
              <a:gd name="connsiteY38" fmla="*/ 1309240 h 6858002"/>
              <a:gd name="connsiteX39" fmla="*/ 334530 w 3913238"/>
              <a:gd name="connsiteY39" fmla="*/ 986397 h 6858002"/>
              <a:gd name="connsiteX40" fmla="*/ 325067 w 3913238"/>
              <a:gd name="connsiteY40" fmla="*/ 890490 h 6858002"/>
              <a:gd name="connsiteX41" fmla="*/ 315428 w 3913238"/>
              <a:gd name="connsiteY41" fmla="*/ 756834 h 6858002"/>
              <a:gd name="connsiteX42" fmla="*/ 242876 w 3913238"/>
              <a:gd name="connsiteY42" fmla="*/ 627206 h 6858002"/>
              <a:gd name="connsiteX43" fmla="*/ 184256 w 3913238"/>
              <a:gd name="connsiteY43" fmla="*/ 541634 h 6858002"/>
              <a:gd name="connsiteX44" fmla="*/ 144825 w 3913238"/>
              <a:gd name="connsiteY44" fmla="*/ 396329 h 6858002"/>
              <a:gd name="connsiteX45" fmla="*/ 126424 w 3913238"/>
              <a:gd name="connsiteY45" fmla="*/ 313998 h 6858002"/>
              <a:gd name="connsiteX46" fmla="*/ 59743 w 3913238"/>
              <a:gd name="connsiteY46" fmla="*/ 208106 h 6858002"/>
              <a:gd name="connsiteX47" fmla="*/ 28286 w 3913238"/>
              <a:gd name="connsiteY47" fmla="*/ 173072 h 6858002"/>
              <a:gd name="connsiteX48" fmla="*/ 2434 w 3913238"/>
              <a:gd name="connsiteY48" fmla="*/ 51874 h 6858002"/>
              <a:gd name="connsiteX49" fmla="*/ 0 w 3913238"/>
              <a:gd name="connsiteY49"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163360 w 3913238"/>
              <a:gd name="connsiteY6" fmla="*/ 6537261 h 6858002"/>
              <a:gd name="connsiteX7" fmla="*/ 968486 w 3913238"/>
              <a:gd name="connsiteY7" fmla="*/ 6244022 h 6858002"/>
              <a:gd name="connsiteX8" fmla="*/ 973218 w 3913238"/>
              <a:gd name="connsiteY8" fmla="*/ 6179208 h 6858002"/>
              <a:gd name="connsiteX9" fmla="*/ 971640 w 3913238"/>
              <a:gd name="connsiteY9" fmla="*/ 6124467 h 6858002"/>
              <a:gd name="connsiteX10" fmla="*/ 974094 w 3913238"/>
              <a:gd name="connsiteY10" fmla="*/ 6019364 h 6858002"/>
              <a:gd name="connsiteX11" fmla="*/ 1155036 w 3913238"/>
              <a:gd name="connsiteY11" fmla="*/ 5001787 h 6858002"/>
              <a:gd name="connsiteX12" fmla="*/ 1391620 w 3913238"/>
              <a:gd name="connsiteY12" fmla="*/ 4591445 h 6858002"/>
              <a:gd name="connsiteX13" fmla="*/ 1543209 w 3913238"/>
              <a:gd name="connsiteY13" fmla="*/ 4637341 h 6858002"/>
              <a:gd name="connsiteX14" fmla="*/ 1624961 w 3913238"/>
              <a:gd name="connsiteY14" fmla="*/ 4682798 h 6858002"/>
              <a:gd name="connsiteX15" fmla="*/ 1679025 w 3913238"/>
              <a:gd name="connsiteY15" fmla="*/ 4664668 h 6858002"/>
              <a:gd name="connsiteX16" fmla="*/ 1759113 w 3913238"/>
              <a:gd name="connsiteY16" fmla="*/ 4510253 h 6858002"/>
              <a:gd name="connsiteX17" fmla="*/ 1775148 w 3913238"/>
              <a:gd name="connsiteY17" fmla="*/ 4433265 h 6858002"/>
              <a:gd name="connsiteX18" fmla="*/ 1794688 w 3913238"/>
              <a:gd name="connsiteY18" fmla="*/ 4301886 h 6858002"/>
              <a:gd name="connsiteX19" fmla="*/ 1747809 w 3913238"/>
              <a:gd name="connsiteY19" fmla="*/ 4210446 h 6858002"/>
              <a:gd name="connsiteX20" fmla="*/ 1720383 w 3913238"/>
              <a:gd name="connsiteY20" fmla="*/ 4179265 h 6858002"/>
              <a:gd name="connsiteX21" fmla="*/ 1682180 w 3913238"/>
              <a:gd name="connsiteY21" fmla="*/ 4037288 h 6858002"/>
              <a:gd name="connsiteX22" fmla="*/ 1674644 w 3913238"/>
              <a:gd name="connsiteY22" fmla="*/ 3984035 h 6858002"/>
              <a:gd name="connsiteX23" fmla="*/ 1632935 w 3913238"/>
              <a:gd name="connsiteY23" fmla="*/ 3895573 h 6858002"/>
              <a:gd name="connsiteX24" fmla="*/ 1610591 w 3913238"/>
              <a:gd name="connsiteY24" fmla="*/ 3868071 h 6858002"/>
              <a:gd name="connsiteX25" fmla="*/ 1588685 w 3913238"/>
              <a:gd name="connsiteY25" fmla="*/ 3782324 h 6858002"/>
              <a:gd name="connsiteX26" fmla="*/ 1553023 w 3913238"/>
              <a:gd name="connsiteY26" fmla="*/ 3650244 h 6858002"/>
              <a:gd name="connsiteX27" fmla="*/ 1361477 w 3913238"/>
              <a:gd name="connsiteY27" fmla="*/ 3429527 h 6858002"/>
              <a:gd name="connsiteX28" fmla="*/ 1165902 w 3913238"/>
              <a:gd name="connsiteY28" fmla="*/ 3131734 h 6858002"/>
              <a:gd name="connsiteX29" fmla="*/ 935627 w 3913238"/>
              <a:gd name="connsiteY29" fmla="*/ 2843838 h 6858002"/>
              <a:gd name="connsiteX30" fmla="*/ 787368 w 3913238"/>
              <a:gd name="connsiteY30" fmla="*/ 2582393 h 6858002"/>
              <a:gd name="connsiteX31" fmla="*/ 768003 w 3913238"/>
              <a:gd name="connsiteY31" fmla="*/ 2260777 h 6858002"/>
              <a:gd name="connsiteX32" fmla="*/ 765112 w 3913238"/>
              <a:gd name="connsiteY32" fmla="*/ 2180898 h 6858002"/>
              <a:gd name="connsiteX33" fmla="*/ 721300 w 3913238"/>
              <a:gd name="connsiteY33" fmla="*/ 1725450 h 6858002"/>
              <a:gd name="connsiteX34" fmla="*/ 647258 w 3913238"/>
              <a:gd name="connsiteY34" fmla="*/ 1609573 h 6858002"/>
              <a:gd name="connsiteX35" fmla="*/ 598627 w 3913238"/>
              <a:gd name="connsiteY35" fmla="*/ 1549839 h 6858002"/>
              <a:gd name="connsiteX36" fmla="*/ 550259 w 3913238"/>
              <a:gd name="connsiteY36" fmla="*/ 1443247 h 6858002"/>
              <a:gd name="connsiteX37" fmla="*/ 485593 w 3913238"/>
              <a:gd name="connsiteY37" fmla="*/ 1309240 h 6858002"/>
              <a:gd name="connsiteX38" fmla="*/ 334530 w 3913238"/>
              <a:gd name="connsiteY38" fmla="*/ 986397 h 6858002"/>
              <a:gd name="connsiteX39" fmla="*/ 325067 w 3913238"/>
              <a:gd name="connsiteY39" fmla="*/ 890490 h 6858002"/>
              <a:gd name="connsiteX40" fmla="*/ 315428 w 3913238"/>
              <a:gd name="connsiteY40" fmla="*/ 756834 h 6858002"/>
              <a:gd name="connsiteX41" fmla="*/ 242876 w 3913238"/>
              <a:gd name="connsiteY41" fmla="*/ 627206 h 6858002"/>
              <a:gd name="connsiteX42" fmla="*/ 184256 w 3913238"/>
              <a:gd name="connsiteY42" fmla="*/ 541634 h 6858002"/>
              <a:gd name="connsiteX43" fmla="*/ 144825 w 3913238"/>
              <a:gd name="connsiteY43" fmla="*/ 396329 h 6858002"/>
              <a:gd name="connsiteX44" fmla="*/ 126424 w 3913238"/>
              <a:gd name="connsiteY44" fmla="*/ 313998 h 6858002"/>
              <a:gd name="connsiteX45" fmla="*/ 59743 w 3913238"/>
              <a:gd name="connsiteY45" fmla="*/ 208106 h 6858002"/>
              <a:gd name="connsiteX46" fmla="*/ 28286 w 3913238"/>
              <a:gd name="connsiteY46" fmla="*/ 173072 h 6858002"/>
              <a:gd name="connsiteX47" fmla="*/ 2434 w 3913238"/>
              <a:gd name="connsiteY47" fmla="*/ 51874 h 6858002"/>
              <a:gd name="connsiteX48" fmla="*/ 0 w 3913238"/>
              <a:gd name="connsiteY48"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968486 w 3913238"/>
              <a:gd name="connsiteY6" fmla="*/ 6244022 h 6858002"/>
              <a:gd name="connsiteX7" fmla="*/ 973218 w 3913238"/>
              <a:gd name="connsiteY7" fmla="*/ 6179208 h 6858002"/>
              <a:gd name="connsiteX8" fmla="*/ 971640 w 3913238"/>
              <a:gd name="connsiteY8" fmla="*/ 6124467 h 6858002"/>
              <a:gd name="connsiteX9" fmla="*/ 974094 w 3913238"/>
              <a:gd name="connsiteY9" fmla="*/ 6019364 h 6858002"/>
              <a:gd name="connsiteX10" fmla="*/ 1155036 w 3913238"/>
              <a:gd name="connsiteY10" fmla="*/ 5001787 h 6858002"/>
              <a:gd name="connsiteX11" fmla="*/ 1391620 w 3913238"/>
              <a:gd name="connsiteY11" fmla="*/ 4591445 h 6858002"/>
              <a:gd name="connsiteX12" fmla="*/ 1543209 w 3913238"/>
              <a:gd name="connsiteY12" fmla="*/ 4637341 h 6858002"/>
              <a:gd name="connsiteX13" fmla="*/ 1624961 w 3913238"/>
              <a:gd name="connsiteY13" fmla="*/ 4682798 h 6858002"/>
              <a:gd name="connsiteX14" fmla="*/ 1679025 w 3913238"/>
              <a:gd name="connsiteY14" fmla="*/ 4664668 h 6858002"/>
              <a:gd name="connsiteX15" fmla="*/ 1759113 w 3913238"/>
              <a:gd name="connsiteY15" fmla="*/ 4510253 h 6858002"/>
              <a:gd name="connsiteX16" fmla="*/ 1775148 w 3913238"/>
              <a:gd name="connsiteY16" fmla="*/ 4433265 h 6858002"/>
              <a:gd name="connsiteX17" fmla="*/ 1794688 w 3913238"/>
              <a:gd name="connsiteY17" fmla="*/ 4301886 h 6858002"/>
              <a:gd name="connsiteX18" fmla="*/ 1747809 w 3913238"/>
              <a:gd name="connsiteY18" fmla="*/ 4210446 h 6858002"/>
              <a:gd name="connsiteX19" fmla="*/ 1720383 w 3913238"/>
              <a:gd name="connsiteY19" fmla="*/ 4179265 h 6858002"/>
              <a:gd name="connsiteX20" fmla="*/ 1682180 w 3913238"/>
              <a:gd name="connsiteY20" fmla="*/ 4037288 h 6858002"/>
              <a:gd name="connsiteX21" fmla="*/ 1674644 w 3913238"/>
              <a:gd name="connsiteY21" fmla="*/ 3984035 h 6858002"/>
              <a:gd name="connsiteX22" fmla="*/ 1632935 w 3913238"/>
              <a:gd name="connsiteY22" fmla="*/ 3895573 h 6858002"/>
              <a:gd name="connsiteX23" fmla="*/ 1610591 w 3913238"/>
              <a:gd name="connsiteY23" fmla="*/ 3868071 h 6858002"/>
              <a:gd name="connsiteX24" fmla="*/ 1588685 w 3913238"/>
              <a:gd name="connsiteY24" fmla="*/ 3782324 h 6858002"/>
              <a:gd name="connsiteX25" fmla="*/ 1553023 w 3913238"/>
              <a:gd name="connsiteY25" fmla="*/ 3650244 h 6858002"/>
              <a:gd name="connsiteX26" fmla="*/ 1361477 w 3913238"/>
              <a:gd name="connsiteY26" fmla="*/ 3429527 h 6858002"/>
              <a:gd name="connsiteX27" fmla="*/ 1165902 w 3913238"/>
              <a:gd name="connsiteY27" fmla="*/ 3131734 h 6858002"/>
              <a:gd name="connsiteX28" fmla="*/ 935627 w 3913238"/>
              <a:gd name="connsiteY28" fmla="*/ 2843838 h 6858002"/>
              <a:gd name="connsiteX29" fmla="*/ 787368 w 3913238"/>
              <a:gd name="connsiteY29" fmla="*/ 2582393 h 6858002"/>
              <a:gd name="connsiteX30" fmla="*/ 768003 w 3913238"/>
              <a:gd name="connsiteY30" fmla="*/ 2260777 h 6858002"/>
              <a:gd name="connsiteX31" fmla="*/ 765112 w 3913238"/>
              <a:gd name="connsiteY31" fmla="*/ 2180898 h 6858002"/>
              <a:gd name="connsiteX32" fmla="*/ 721300 w 3913238"/>
              <a:gd name="connsiteY32" fmla="*/ 1725450 h 6858002"/>
              <a:gd name="connsiteX33" fmla="*/ 647258 w 3913238"/>
              <a:gd name="connsiteY33" fmla="*/ 1609573 h 6858002"/>
              <a:gd name="connsiteX34" fmla="*/ 598627 w 3913238"/>
              <a:gd name="connsiteY34" fmla="*/ 1549839 h 6858002"/>
              <a:gd name="connsiteX35" fmla="*/ 550259 w 3913238"/>
              <a:gd name="connsiteY35" fmla="*/ 1443247 h 6858002"/>
              <a:gd name="connsiteX36" fmla="*/ 485593 w 3913238"/>
              <a:gd name="connsiteY36" fmla="*/ 1309240 h 6858002"/>
              <a:gd name="connsiteX37" fmla="*/ 334530 w 3913238"/>
              <a:gd name="connsiteY37" fmla="*/ 986397 h 6858002"/>
              <a:gd name="connsiteX38" fmla="*/ 325067 w 3913238"/>
              <a:gd name="connsiteY38" fmla="*/ 890490 h 6858002"/>
              <a:gd name="connsiteX39" fmla="*/ 315428 w 3913238"/>
              <a:gd name="connsiteY39" fmla="*/ 756834 h 6858002"/>
              <a:gd name="connsiteX40" fmla="*/ 242876 w 3913238"/>
              <a:gd name="connsiteY40" fmla="*/ 627206 h 6858002"/>
              <a:gd name="connsiteX41" fmla="*/ 184256 w 3913238"/>
              <a:gd name="connsiteY41" fmla="*/ 541634 h 6858002"/>
              <a:gd name="connsiteX42" fmla="*/ 144825 w 3913238"/>
              <a:gd name="connsiteY42" fmla="*/ 396329 h 6858002"/>
              <a:gd name="connsiteX43" fmla="*/ 126424 w 3913238"/>
              <a:gd name="connsiteY43" fmla="*/ 313998 h 6858002"/>
              <a:gd name="connsiteX44" fmla="*/ 59743 w 3913238"/>
              <a:gd name="connsiteY44" fmla="*/ 208106 h 6858002"/>
              <a:gd name="connsiteX45" fmla="*/ 28286 w 3913238"/>
              <a:gd name="connsiteY45" fmla="*/ 173072 h 6858002"/>
              <a:gd name="connsiteX46" fmla="*/ 2434 w 3913238"/>
              <a:gd name="connsiteY46" fmla="*/ 51874 h 6858002"/>
              <a:gd name="connsiteX47" fmla="*/ 0 w 3913238"/>
              <a:gd name="connsiteY47"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68486 w 3913238"/>
              <a:gd name="connsiteY5" fmla="*/ 6244022 h 6858002"/>
              <a:gd name="connsiteX6" fmla="*/ 973218 w 3913238"/>
              <a:gd name="connsiteY6" fmla="*/ 6179208 h 6858002"/>
              <a:gd name="connsiteX7" fmla="*/ 971640 w 3913238"/>
              <a:gd name="connsiteY7" fmla="*/ 6124467 h 6858002"/>
              <a:gd name="connsiteX8" fmla="*/ 974094 w 3913238"/>
              <a:gd name="connsiteY8" fmla="*/ 6019364 h 6858002"/>
              <a:gd name="connsiteX9" fmla="*/ 1155036 w 3913238"/>
              <a:gd name="connsiteY9" fmla="*/ 5001787 h 6858002"/>
              <a:gd name="connsiteX10" fmla="*/ 1391620 w 3913238"/>
              <a:gd name="connsiteY10" fmla="*/ 4591445 h 6858002"/>
              <a:gd name="connsiteX11" fmla="*/ 1543209 w 3913238"/>
              <a:gd name="connsiteY11" fmla="*/ 4637341 h 6858002"/>
              <a:gd name="connsiteX12" fmla="*/ 1624961 w 3913238"/>
              <a:gd name="connsiteY12" fmla="*/ 4682798 h 6858002"/>
              <a:gd name="connsiteX13" fmla="*/ 1679025 w 3913238"/>
              <a:gd name="connsiteY13" fmla="*/ 4664668 h 6858002"/>
              <a:gd name="connsiteX14" fmla="*/ 1759113 w 3913238"/>
              <a:gd name="connsiteY14" fmla="*/ 4510253 h 6858002"/>
              <a:gd name="connsiteX15" fmla="*/ 1775148 w 3913238"/>
              <a:gd name="connsiteY15" fmla="*/ 4433265 h 6858002"/>
              <a:gd name="connsiteX16" fmla="*/ 1794688 w 3913238"/>
              <a:gd name="connsiteY16" fmla="*/ 4301886 h 6858002"/>
              <a:gd name="connsiteX17" fmla="*/ 1747809 w 3913238"/>
              <a:gd name="connsiteY17" fmla="*/ 4210446 h 6858002"/>
              <a:gd name="connsiteX18" fmla="*/ 1720383 w 3913238"/>
              <a:gd name="connsiteY18" fmla="*/ 4179265 h 6858002"/>
              <a:gd name="connsiteX19" fmla="*/ 1682180 w 3913238"/>
              <a:gd name="connsiteY19" fmla="*/ 4037288 h 6858002"/>
              <a:gd name="connsiteX20" fmla="*/ 1674644 w 3913238"/>
              <a:gd name="connsiteY20" fmla="*/ 3984035 h 6858002"/>
              <a:gd name="connsiteX21" fmla="*/ 1632935 w 3913238"/>
              <a:gd name="connsiteY21" fmla="*/ 3895573 h 6858002"/>
              <a:gd name="connsiteX22" fmla="*/ 1610591 w 3913238"/>
              <a:gd name="connsiteY22" fmla="*/ 3868071 h 6858002"/>
              <a:gd name="connsiteX23" fmla="*/ 1588685 w 3913238"/>
              <a:gd name="connsiteY23" fmla="*/ 3782324 h 6858002"/>
              <a:gd name="connsiteX24" fmla="*/ 1553023 w 3913238"/>
              <a:gd name="connsiteY24" fmla="*/ 3650244 h 6858002"/>
              <a:gd name="connsiteX25" fmla="*/ 1361477 w 3913238"/>
              <a:gd name="connsiteY25" fmla="*/ 3429527 h 6858002"/>
              <a:gd name="connsiteX26" fmla="*/ 1165902 w 3913238"/>
              <a:gd name="connsiteY26" fmla="*/ 3131734 h 6858002"/>
              <a:gd name="connsiteX27" fmla="*/ 935627 w 3913238"/>
              <a:gd name="connsiteY27" fmla="*/ 2843838 h 6858002"/>
              <a:gd name="connsiteX28" fmla="*/ 787368 w 3913238"/>
              <a:gd name="connsiteY28" fmla="*/ 2582393 h 6858002"/>
              <a:gd name="connsiteX29" fmla="*/ 768003 w 3913238"/>
              <a:gd name="connsiteY29" fmla="*/ 2260777 h 6858002"/>
              <a:gd name="connsiteX30" fmla="*/ 765112 w 3913238"/>
              <a:gd name="connsiteY30" fmla="*/ 2180898 h 6858002"/>
              <a:gd name="connsiteX31" fmla="*/ 721300 w 3913238"/>
              <a:gd name="connsiteY31" fmla="*/ 1725450 h 6858002"/>
              <a:gd name="connsiteX32" fmla="*/ 647258 w 3913238"/>
              <a:gd name="connsiteY32" fmla="*/ 1609573 h 6858002"/>
              <a:gd name="connsiteX33" fmla="*/ 598627 w 3913238"/>
              <a:gd name="connsiteY33" fmla="*/ 1549839 h 6858002"/>
              <a:gd name="connsiteX34" fmla="*/ 550259 w 3913238"/>
              <a:gd name="connsiteY34" fmla="*/ 1443247 h 6858002"/>
              <a:gd name="connsiteX35" fmla="*/ 485593 w 3913238"/>
              <a:gd name="connsiteY35" fmla="*/ 1309240 h 6858002"/>
              <a:gd name="connsiteX36" fmla="*/ 334530 w 3913238"/>
              <a:gd name="connsiteY36" fmla="*/ 986397 h 6858002"/>
              <a:gd name="connsiteX37" fmla="*/ 325067 w 3913238"/>
              <a:gd name="connsiteY37" fmla="*/ 890490 h 6858002"/>
              <a:gd name="connsiteX38" fmla="*/ 315428 w 3913238"/>
              <a:gd name="connsiteY38" fmla="*/ 756834 h 6858002"/>
              <a:gd name="connsiteX39" fmla="*/ 242876 w 3913238"/>
              <a:gd name="connsiteY39" fmla="*/ 627206 h 6858002"/>
              <a:gd name="connsiteX40" fmla="*/ 184256 w 3913238"/>
              <a:gd name="connsiteY40" fmla="*/ 541634 h 6858002"/>
              <a:gd name="connsiteX41" fmla="*/ 144825 w 3913238"/>
              <a:gd name="connsiteY41" fmla="*/ 396329 h 6858002"/>
              <a:gd name="connsiteX42" fmla="*/ 126424 w 3913238"/>
              <a:gd name="connsiteY42" fmla="*/ 313998 h 6858002"/>
              <a:gd name="connsiteX43" fmla="*/ 59743 w 3913238"/>
              <a:gd name="connsiteY43" fmla="*/ 208106 h 6858002"/>
              <a:gd name="connsiteX44" fmla="*/ 28286 w 3913238"/>
              <a:gd name="connsiteY44" fmla="*/ 173072 h 6858002"/>
              <a:gd name="connsiteX45" fmla="*/ 2434 w 3913238"/>
              <a:gd name="connsiteY45" fmla="*/ 51874 h 6858002"/>
              <a:gd name="connsiteX46" fmla="*/ 0 w 3913238"/>
              <a:gd name="connsiteY46"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73218 w 3913238"/>
              <a:gd name="connsiteY5" fmla="*/ 6179208 h 6858002"/>
              <a:gd name="connsiteX6" fmla="*/ 971640 w 3913238"/>
              <a:gd name="connsiteY6" fmla="*/ 6124467 h 6858002"/>
              <a:gd name="connsiteX7" fmla="*/ 974094 w 3913238"/>
              <a:gd name="connsiteY7" fmla="*/ 6019364 h 6858002"/>
              <a:gd name="connsiteX8" fmla="*/ 1155036 w 3913238"/>
              <a:gd name="connsiteY8" fmla="*/ 5001787 h 6858002"/>
              <a:gd name="connsiteX9" fmla="*/ 1391620 w 3913238"/>
              <a:gd name="connsiteY9" fmla="*/ 4591445 h 6858002"/>
              <a:gd name="connsiteX10" fmla="*/ 1543209 w 3913238"/>
              <a:gd name="connsiteY10" fmla="*/ 4637341 h 6858002"/>
              <a:gd name="connsiteX11" fmla="*/ 1624961 w 3913238"/>
              <a:gd name="connsiteY11" fmla="*/ 4682798 h 6858002"/>
              <a:gd name="connsiteX12" fmla="*/ 1679025 w 3913238"/>
              <a:gd name="connsiteY12" fmla="*/ 4664668 h 6858002"/>
              <a:gd name="connsiteX13" fmla="*/ 1759113 w 3913238"/>
              <a:gd name="connsiteY13" fmla="*/ 4510253 h 6858002"/>
              <a:gd name="connsiteX14" fmla="*/ 1775148 w 3913238"/>
              <a:gd name="connsiteY14" fmla="*/ 4433265 h 6858002"/>
              <a:gd name="connsiteX15" fmla="*/ 1794688 w 3913238"/>
              <a:gd name="connsiteY15" fmla="*/ 4301886 h 6858002"/>
              <a:gd name="connsiteX16" fmla="*/ 1747809 w 3913238"/>
              <a:gd name="connsiteY16" fmla="*/ 4210446 h 6858002"/>
              <a:gd name="connsiteX17" fmla="*/ 1720383 w 3913238"/>
              <a:gd name="connsiteY17" fmla="*/ 4179265 h 6858002"/>
              <a:gd name="connsiteX18" fmla="*/ 1682180 w 3913238"/>
              <a:gd name="connsiteY18" fmla="*/ 4037288 h 6858002"/>
              <a:gd name="connsiteX19" fmla="*/ 1674644 w 3913238"/>
              <a:gd name="connsiteY19" fmla="*/ 3984035 h 6858002"/>
              <a:gd name="connsiteX20" fmla="*/ 1632935 w 3913238"/>
              <a:gd name="connsiteY20" fmla="*/ 3895573 h 6858002"/>
              <a:gd name="connsiteX21" fmla="*/ 1610591 w 3913238"/>
              <a:gd name="connsiteY21" fmla="*/ 3868071 h 6858002"/>
              <a:gd name="connsiteX22" fmla="*/ 1588685 w 3913238"/>
              <a:gd name="connsiteY22" fmla="*/ 3782324 h 6858002"/>
              <a:gd name="connsiteX23" fmla="*/ 1553023 w 3913238"/>
              <a:gd name="connsiteY23" fmla="*/ 3650244 h 6858002"/>
              <a:gd name="connsiteX24" fmla="*/ 1361477 w 3913238"/>
              <a:gd name="connsiteY24" fmla="*/ 3429527 h 6858002"/>
              <a:gd name="connsiteX25" fmla="*/ 1165902 w 3913238"/>
              <a:gd name="connsiteY25" fmla="*/ 3131734 h 6858002"/>
              <a:gd name="connsiteX26" fmla="*/ 935627 w 3913238"/>
              <a:gd name="connsiteY26" fmla="*/ 2843838 h 6858002"/>
              <a:gd name="connsiteX27" fmla="*/ 787368 w 3913238"/>
              <a:gd name="connsiteY27" fmla="*/ 2582393 h 6858002"/>
              <a:gd name="connsiteX28" fmla="*/ 768003 w 3913238"/>
              <a:gd name="connsiteY28" fmla="*/ 2260777 h 6858002"/>
              <a:gd name="connsiteX29" fmla="*/ 765112 w 3913238"/>
              <a:gd name="connsiteY29" fmla="*/ 2180898 h 6858002"/>
              <a:gd name="connsiteX30" fmla="*/ 721300 w 3913238"/>
              <a:gd name="connsiteY30" fmla="*/ 1725450 h 6858002"/>
              <a:gd name="connsiteX31" fmla="*/ 647258 w 3913238"/>
              <a:gd name="connsiteY31" fmla="*/ 1609573 h 6858002"/>
              <a:gd name="connsiteX32" fmla="*/ 598627 w 3913238"/>
              <a:gd name="connsiteY32" fmla="*/ 1549839 h 6858002"/>
              <a:gd name="connsiteX33" fmla="*/ 550259 w 3913238"/>
              <a:gd name="connsiteY33" fmla="*/ 1443247 h 6858002"/>
              <a:gd name="connsiteX34" fmla="*/ 485593 w 3913238"/>
              <a:gd name="connsiteY34" fmla="*/ 1309240 h 6858002"/>
              <a:gd name="connsiteX35" fmla="*/ 334530 w 3913238"/>
              <a:gd name="connsiteY35" fmla="*/ 986397 h 6858002"/>
              <a:gd name="connsiteX36" fmla="*/ 325067 w 3913238"/>
              <a:gd name="connsiteY36" fmla="*/ 890490 h 6858002"/>
              <a:gd name="connsiteX37" fmla="*/ 315428 w 3913238"/>
              <a:gd name="connsiteY37" fmla="*/ 756834 h 6858002"/>
              <a:gd name="connsiteX38" fmla="*/ 242876 w 3913238"/>
              <a:gd name="connsiteY38" fmla="*/ 627206 h 6858002"/>
              <a:gd name="connsiteX39" fmla="*/ 184256 w 3913238"/>
              <a:gd name="connsiteY39" fmla="*/ 541634 h 6858002"/>
              <a:gd name="connsiteX40" fmla="*/ 144825 w 3913238"/>
              <a:gd name="connsiteY40" fmla="*/ 396329 h 6858002"/>
              <a:gd name="connsiteX41" fmla="*/ 126424 w 3913238"/>
              <a:gd name="connsiteY41" fmla="*/ 313998 h 6858002"/>
              <a:gd name="connsiteX42" fmla="*/ 59743 w 3913238"/>
              <a:gd name="connsiteY42" fmla="*/ 208106 h 6858002"/>
              <a:gd name="connsiteX43" fmla="*/ 28286 w 3913238"/>
              <a:gd name="connsiteY43" fmla="*/ 173072 h 6858002"/>
              <a:gd name="connsiteX44" fmla="*/ 2434 w 3913238"/>
              <a:gd name="connsiteY44" fmla="*/ 51874 h 6858002"/>
              <a:gd name="connsiteX45" fmla="*/ 0 w 3913238"/>
              <a:gd name="connsiteY45"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71640 w 3913238"/>
              <a:gd name="connsiteY5" fmla="*/ 6124467 h 6858002"/>
              <a:gd name="connsiteX6" fmla="*/ 974094 w 3913238"/>
              <a:gd name="connsiteY6" fmla="*/ 6019364 h 6858002"/>
              <a:gd name="connsiteX7" fmla="*/ 1155036 w 3913238"/>
              <a:gd name="connsiteY7" fmla="*/ 5001787 h 6858002"/>
              <a:gd name="connsiteX8" fmla="*/ 1391620 w 3913238"/>
              <a:gd name="connsiteY8" fmla="*/ 4591445 h 6858002"/>
              <a:gd name="connsiteX9" fmla="*/ 1543209 w 3913238"/>
              <a:gd name="connsiteY9" fmla="*/ 4637341 h 6858002"/>
              <a:gd name="connsiteX10" fmla="*/ 1624961 w 3913238"/>
              <a:gd name="connsiteY10" fmla="*/ 4682798 h 6858002"/>
              <a:gd name="connsiteX11" fmla="*/ 1679025 w 3913238"/>
              <a:gd name="connsiteY11" fmla="*/ 4664668 h 6858002"/>
              <a:gd name="connsiteX12" fmla="*/ 1759113 w 3913238"/>
              <a:gd name="connsiteY12" fmla="*/ 4510253 h 6858002"/>
              <a:gd name="connsiteX13" fmla="*/ 1775148 w 3913238"/>
              <a:gd name="connsiteY13" fmla="*/ 4433265 h 6858002"/>
              <a:gd name="connsiteX14" fmla="*/ 1794688 w 3913238"/>
              <a:gd name="connsiteY14" fmla="*/ 4301886 h 6858002"/>
              <a:gd name="connsiteX15" fmla="*/ 1747809 w 3913238"/>
              <a:gd name="connsiteY15" fmla="*/ 4210446 h 6858002"/>
              <a:gd name="connsiteX16" fmla="*/ 1720383 w 3913238"/>
              <a:gd name="connsiteY16" fmla="*/ 4179265 h 6858002"/>
              <a:gd name="connsiteX17" fmla="*/ 1682180 w 3913238"/>
              <a:gd name="connsiteY17" fmla="*/ 4037288 h 6858002"/>
              <a:gd name="connsiteX18" fmla="*/ 1674644 w 3913238"/>
              <a:gd name="connsiteY18" fmla="*/ 3984035 h 6858002"/>
              <a:gd name="connsiteX19" fmla="*/ 1632935 w 3913238"/>
              <a:gd name="connsiteY19" fmla="*/ 3895573 h 6858002"/>
              <a:gd name="connsiteX20" fmla="*/ 1610591 w 3913238"/>
              <a:gd name="connsiteY20" fmla="*/ 3868071 h 6858002"/>
              <a:gd name="connsiteX21" fmla="*/ 1588685 w 3913238"/>
              <a:gd name="connsiteY21" fmla="*/ 3782324 h 6858002"/>
              <a:gd name="connsiteX22" fmla="*/ 1553023 w 3913238"/>
              <a:gd name="connsiteY22" fmla="*/ 3650244 h 6858002"/>
              <a:gd name="connsiteX23" fmla="*/ 1361477 w 3913238"/>
              <a:gd name="connsiteY23" fmla="*/ 3429527 h 6858002"/>
              <a:gd name="connsiteX24" fmla="*/ 1165902 w 3913238"/>
              <a:gd name="connsiteY24" fmla="*/ 3131734 h 6858002"/>
              <a:gd name="connsiteX25" fmla="*/ 935627 w 3913238"/>
              <a:gd name="connsiteY25" fmla="*/ 2843838 h 6858002"/>
              <a:gd name="connsiteX26" fmla="*/ 787368 w 3913238"/>
              <a:gd name="connsiteY26" fmla="*/ 2582393 h 6858002"/>
              <a:gd name="connsiteX27" fmla="*/ 768003 w 3913238"/>
              <a:gd name="connsiteY27" fmla="*/ 2260777 h 6858002"/>
              <a:gd name="connsiteX28" fmla="*/ 765112 w 3913238"/>
              <a:gd name="connsiteY28" fmla="*/ 2180898 h 6858002"/>
              <a:gd name="connsiteX29" fmla="*/ 721300 w 3913238"/>
              <a:gd name="connsiteY29" fmla="*/ 1725450 h 6858002"/>
              <a:gd name="connsiteX30" fmla="*/ 647258 w 3913238"/>
              <a:gd name="connsiteY30" fmla="*/ 1609573 h 6858002"/>
              <a:gd name="connsiteX31" fmla="*/ 598627 w 3913238"/>
              <a:gd name="connsiteY31" fmla="*/ 1549839 h 6858002"/>
              <a:gd name="connsiteX32" fmla="*/ 550259 w 3913238"/>
              <a:gd name="connsiteY32" fmla="*/ 1443247 h 6858002"/>
              <a:gd name="connsiteX33" fmla="*/ 485593 w 3913238"/>
              <a:gd name="connsiteY33" fmla="*/ 1309240 h 6858002"/>
              <a:gd name="connsiteX34" fmla="*/ 334530 w 3913238"/>
              <a:gd name="connsiteY34" fmla="*/ 986397 h 6858002"/>
              <a:gd name="connsiteX35" fmla="*/ 325067 w 3913238"/>
              <a:gd name="connsiteY35" fmla="*/ 890490 h 6858002"/>
              <a:gd name="connsiteX36" fmla="*/ 315428 w 3913238"/>
              <a:gd name="connsiteY36" fmla="*/ 756834 h 6858002"/>
              <a:gd name="connsiteX37" fmla="*/ 242876 w 3913238"/>
              <a:gd name="connsiteY37" fmla="*/ 627206 h 6858002"/>
              <a:gd name="connsiteX38" fmla="*/ 184256 w 3913238"/>
              <a:gd name="connsiteY38" fmla="*/ 541634 h 6858002"/>
              <a:gd name="connsiteX39" fmla="*/ 144825 w 3913238"/>
              <a:gd name="connsiteY39" fmla="*/ 396329 h 6858002"/>
              <a:gd name="connsiteX40" fmla="*/ 126424 w 3913238"/>
              <a:gd name="connsiteY40" fmla="*/ 313998 h 6858002"/>
              <a:gd name="connsiteX41" fmla="*/ 59743 w 3913238"/>
              <a:gd name="connsiteY41" fmla="*/ 208106 h 6858002"/>
              <a:gd name="connsiteX42" fmla="*/ 28286 w 3913238"/>
              <a:gd name="connsiteY42" fmla="*/ 173072 h 6858002"/>
              <a:gd name="connsiteX43" fmla="*/ 2434 w 3913238"/>
              <a:gd name="connsiteY43" fmla="*/ 51874 h 6858002"/>
              <a:gd name="connsiteX44" fmla="*/ 0 w 3913238"/>
              <a:gd name="connsiteY44"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74094 w 3913238"/>
              <a:gd name="connsiteY5" fmla="*/ 6019364 h 6858002"/>
              <a:gd name="connsiteX6" fmla="*/ 1155036 w 3913238"/>
              <a:gd name="connsiteY6" fmla="*/ 5001787 h 6858002"/>
              <a:gd name="connsiteX7" fmla="*/ 1391620 w 3913238"/>
              <a:gd name="connsiteY7" fmla="*/ 4591445 h 6858002"/>
              <a:gd name="connsiteX8" fmla="*/ 1543209 w 3913238"/>
              <a:gd name="connsiteY8" fmla="*/ 4637341 h 6858002"/>
              <a:gd name="connsiteX9" fmla="*/ 1624961 w 3913238"/>
              <a:gd name="connsiteY9" fmla="*/ 4682798 h 6858002"/>
              <a:gd name="connsiteX10" fmla="*/ 1679025 w 3913238"/>
              <a:gd name="connsiteY10" fmla="*/ 4664668 h 6858002"/>
              <a:gd name="connsiteX11" fmla="*/ 1759113 w 3913238"/>
              <a:gd name="connsiteY11" fmla="*/ 4510253 h 6858002"/>
              <a:gd name="connsiteX12" fmla="*/ 1775148 w 3913238"/>
              <a:gd name="connsiteY12" fmla="*/ 4433265 h 6858002"/>
              <a:gd name="connsiteX13" fmla="*/ 1794688 w 3913238"/>
              <a:gd name="connsiteY13" fmla="*/ 4301886 h 6858002"/>
              <a:gd name="connsiteX14" fmla="*/ 1747809 w 3913238"/>
              <a:gd name="connsiteY14" fmla="*/ 4210446 h 6858002"/>
              <a:gd name="connsiteX15" fmla="*/ 1720383 w 3913238"/>
              <a:gd name="connsiteY15" fmla="*/ 4179265 h 6858002"/>
              <a:gd name="connsiteX16" fmla="*/ 1682180 w 3913238"/>
              <a:gd name="connsiteY16" fmla="*/ 4037288 h 6858002"/>
              <a:gd name="connsiteX17" fmla="*/ 1674644 w 3913238"/>
              <a:gd name="connsiteY17" fmla="*/ 3984035 h 6858002"/>
              <a:gd name="connsiteX18" fmla="*/ 1632935 w 3913238"/>
              <a:gd name="connsiteY18" fmla="*/ 3895573 h 6858002"/>
              <a:gd name="connsiteX19" fmla="*/ 1610591 w 3913238"/>
              <a:gd name="connsiteY19" fmla="*/ 3868071 h 6858002"/>
              <a:gd name="connsiteX20" fmla="*/ 1588685 w 3913238"/>
              <a:gd name="connsiteY20" fmla="*/ 3782324 h 6858002"/>
              <a:gd name="connsiteX21" fmla="*/ 1553023 w 3913238"/>
              <a:gd name="connsiteY21" fmla="*/ 3650244 h 6858002"/>
              <a:gd name="connsiteX22" fmla="*/ 1361477 w 3913238"/>
              <a:gd name="connsiteY22" fmla="*/ 3429527 h 6858002"/>
              <a:gd name="connsiteX23" fmla="*/ 1165902 w 3913238"/>
              <a:gd name="connsiteY23" fmla="*/ 3131734 h 6858002"/>
              <a:gd name="connsiteX24" fmla="*/ 935627 w 3913238"/>
              <a:gd name="connsiteY24" fmla="*/ 2843838 h 6858002"/>
              <a:gd name="connsiteX25" fmla="*/ 787368 w 3913238"/>
              <a:gd name="connsiteY25" fmla="*/ 2582393 h 6858002"/>
              <a:gd name="connsiteX26" fmla="*/ 768003 w 3913238"/>
              <a:gd name="connsiteY26" fmla="*/ 2260777 h 6858002"/>
              <a:gd name="connsiteX27" fmla="*/ 765112 w 3913238"/>
              <a:gd name="connsiteY27" fmla="*/ 2180898 h 6858002"/>
              <a:gd name="connsiteX28" fmla="*/ 721300 w 3913238"/>
              <a:gd name="connsiteY28" fmla="*/ 1725450 h 6858002"/>
              <a:gd name="connsiteX29" fmla="*/ 647258 w 3913238"/>
              <a:gd name="connsiteY29" fmla="*/ 1609573 h 6858002"/>
              <a:gd name="connsiteX30" fmla="*/ 598627 w 3913238"/>
              <a:gd name="connsiteY30" fmla="*/ 1549839 h 6858002"/>
              <a:gd name="connsiteX31" fmla="*/ 550259 w 3913238"/>
              <a:gd name="connsiteY31" fmla="*/ 1443247 h 6858002"/>
              <a:gd name="connsiteX32" fmla="*/ 485593 w 3913238"/>
              <a:gd name="connsiteY32" fmla="*/ 1309240 h 6858002"/>
              <a:gd name="connsiteX33" fmla="*/ 334530 w 3913238"/>
              <a:gd name="connsiteY33" fmla="*/ 986397 h 6858002"/>
              <a:gd name="connsiteX34" fmla="*/ 325067 w 3913238"/>
              <a:gd name="connsiteY34" fmla="*/ 890490 h 6858002"/>
              <a:gd name="connsiteX35" fmla="*/ 315428 w 3913238"/>
              <a:gd name="connsiteY35" fmla="*/ 756834 h 6858002"/>
              <a:gd name="connsiteX36" fmla="*/ 242876 w 3913238"/>
              <a:gd name="connsiteY36" fmla="*/ 627206 h 6858002"/>
              <a:gd name="connsiteX37" fmla="*/ 184256 w 3913238"/>
              <a:gd name="connsiteY37" fmla="*/ 541634 h 6858002"/>
              <a:gd name="connsiteX38" fmla="*/ 144825 w 3913238"/>
              <a:gd name="connsiteY38" fmla="*/ 396329 h 6858002"/>
              <a:gd name="connsiteX39" fmla="*/ 126424 w 3913238"/>
              <a:gd name="connsiteY39" fmla="*/ 313998 h 6858002"/>
              <a:gd name="connsiteX40" fmla="*/ 59743 w 3913238"/>
              <a:gd name="connsiteY40" fmla="*/ 208106 h 6858002"/>
              <a:gd name="connsiteX41" fmla="*/ 28286 w 3913238"/>
              <a:gd name="connsiteY41" fmla="*/ 173072 h 6858002"/>
              <a:gd name="connsiteX42" fmla="*/ 2434 w 3913238"/>
              <a:gd name="connsiteY42" fmla="*/ 51874 h 6858002"/>
              <a:gd name="connsiteX43" fmla="*/ 0 w 3913238"/>
              <a:gd name="connsiteY43"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974094 w 3913238"/>
              <a:gd name="connsiteY4" fmla="*/ 6019364 h 6858002"/>
              <a:gd name="connsiteX5" fmla="*/ 1155036 w 3913238"/>
              <a:gd name="connsiteY5" fmla="*/ 5001787 h 6858002"/>
              <a:gd name="connsiteX6" fmla="*/ 1391620 w 3913238"/>
              <a:gd name="connsiteY6" fmla="*/ 4591445 h 6858002"/>
              <a:gd name="connsiteX7" fmla="*/ 1543209 w 3913238"/>
              <a:gd name="connsiteY7" fmla="*/ 4637341 h 6858002"/>
              <a:gd name="connsiteX8" fmla="*/ 1624961 w 3913238"/>
              <a:gd name="connsiteY8" fmla="*/ 4682798 h 6858002"/>
              <a:gd name="connsiteX9" fmla="*/ 1679025 w 3913238"/>
              <a:gd name="connsiteY9" fmla="*/ 4664668 h 6858002"/>
              <a:gd name="connsiteX10" fmla="*/ 1759113 w 3913238"/>
              <a:gd name="connsiteY10" fmla="*/ 4510253 h 6858002"/>
              <a:gd name="connsiteX11" fmla="*/ 1775148 w 3913238"/>
              <a:gd name="connsiteY11" fmla="*/ 4433265 h 6858002"/>
              <a:gd name="connsiteX12" fmla="*/ 1794688 w 3913238"/>
              <a:gd name="connsiteY12" fmla="*/ 4301886 h 6858002"/>
              <a:gd name="connsiteX13" fmla="*/ 1747809 w 3913238"/>
              <a:gd name="connsiteY13" fmla="*/ 4210446 h 6858002"/>
              <a:gd name="connsiteX14" fmla="*/ 1720383 w 3913238"/>
              <a:gd name="connsiteY14" fmla="*/ 4179265 h 6858002"/>
              <a:gd name="connsiteX15" fmla="*/ 1682180 w 3913238"/>
              <a:gd name="connsiteY15" fmla="*/ 4037288 h 6858002"/>
              <a:gd name="connsiteX16" fmla="*/ 1674644 w 3913238"/>
              <a:gd name="connsiteY16" fmla="*/ 3984035 h 6858002"/>
              <a:gd name="connsiteX17" fmla="*/ 1632935 w 3913238"/>
              <a:gd name="connsiteY17" fmla="*/ 3895573 h 6858002"/>
              <a:gd name="connsiteX18" fmla="*/ 1610591 w 3913238"/>
              <a:gd name="connsiteY18" fmla="*/ 3868071 h 6858002"/>
              <a:gd name="connsiteX19" fmla="*/ 1588685 w 3913238"/>
              <a:gd name="connsiteY19" fmla="*/ 3782324 h 6858002"/>
              <a:gd name="connsiteX20" fmla="*/ 1553023 w 3913238"/>
              <a:gd name="connsiteY20" fmla="*/ 3650244 h 6858002"/>
              <a:gd name="connsiteX21" fmla="*/ 1361477 w 3913238"/>
              <a:gd name="connsiteY21" fmla="*/ 3429527 h 6858002"/>
              <a:gd name="connsiteX22" fmla="*/ 1165902 w 3913238"/>
              <a:gd name="connsiteY22" fmla="*/ 3131734 h 6858002"/>
              <a:gd name="connsiteX23" fmla="*/ 935627 w 3913238"/>
              <a:gd name="connsiteY23" fmla="*/ 2843838 h 6858002"/>
              <a:gd name="connsiteX24" fmla="*/ 787368 w 3913238"/>
              <a:gd name="connsiteY24" fmla="*/ 2582393 h 6858002"/>
              <a:gd name="connsiteX25" fmla="*/ 768003 w 3913238"/>
              <a:gd name="connsiteY25" fmla="*/ 2260777 h 6858002"/>
              <a:gd name="connsiteX26" fmla="*/ 765112 w 3913238"/>
              <a:gd name="connsiteY26" fmla="*/ 2180898 h 6858002"/>
              <a:gd name="connsiteX27" fmla="*/ 721300 w 3913238"/>
              <a:gd name="connsiteY27" fmla="*/ 1725450 h 6858002"/>
              <a:gd name="connsiteX28" fmla="*/ 647258 w 3913238"/>
              <a:gd name="connsiteY28" fmla="*/ 1609573 h 6858002"/>
              <a:gd name="connsiteX29" fmla="*/ 598627 w 3913238"/>
              <a:gd name="connsiteY29" fmla="*/ 1549839 h 6858002"/>
              <a:gd name="connsiteX30" fmla="*/ 550259 w 3913238"/>
              <a:gd name="connsiteY30" fmla="*/ 1443247 h 6858002"/>
              <a:gd name="connsiteX31" fmla="*/ 485593 w 3913238"/>
              <a:gd name="connsiteY31" fmla="*/ 1309240 h 6858002"/>
              <a:gd name="connsiteX32" fmla="*/ 334530 w 3913238"/>
              <a:gd name="connsiteY32" fmla="*/ 986397 h 6858002"/>
              <a:gd name="connsiteX33" fmla="*/ 325067 w 3913238"/>
              <a:gd name="connsiteY33" fmla="*/ 890490 h 6858002"/>
              <a:gd name="connsiteX34" fmla="*/ 315428 w 3913238"/>
              <a:gd name="connsiteY34" fmla="*/ 756834 h 6858002"/>
              <a:gd name="connsiteX35" fmla="*/ 242876 w 3913238"/>
              <a:gd name="connsiteY35" fmla="*/ 627206 h 6858002"/>
              <a:gd name="connsiteX36" fmla="*/ 184256 w 3913238"/>
              <a:gd name="connsiteY36" fmla="*/ 541634 h 6858002"/>
              <a:gd name="connsiteX37" fmla="*/ 144825 w 3913238"/>
              <a:gd name="connsiteY37" fmla="*/ 396329 h 6858002"/>
              <a:gd name="connsiteX38" fmla="*/ 126424 w 3913238"/>
              <a:gd name="connsiteY38" fmla="*/ 313998 h 6858002"/>
              <a:gd name="connsiteX39" fmla="*/ 59743 w 3913238"/>
              <a:gd name="connsiteY39" fmla="*/ 208106 h 6858002"/>
              <a:gd name="connsiteX40" fmla="*/ 28286 w 3913238"/>
              <a:gd name="connsiteY40" fmla="*/ 173072 h 6858002"/>
              <a:gd name="connsiteX41" fmla="*/ 2434 w 3913238"/>
              <a:gd name="connsiteY41" fmla="*/ 51874 h 6858002"/>
              <a:gd name="connsiteX42" fmla="*/ 0 w 3913238"/>
              <a:gd name="connsiteY42" fmla="*/ 1 h 6858002"/>
              <a:gd name="connsiteX0" fmla="*/ 0 w 3913238"/>
              <a:gd name="connsiteY0" fmla="*/ 1 h 6858001"/>
              <a:gd name="connsiteX1" fmla="*/ 3913236 w 3913238"/>
              <a:gd name="connsiteY1" fmla="*/ 0 h 6858001"/>
              <a:gd name="connsiteX2" fmla="*/ 3913238 w 3913238"/>
              <a:gd name="connsiteY2" fmla="*/ 6058070 h 6858001"/>
              <a:gd name="connsiteX3" fmla="*/ 1277184 w 3913238"/>
              <a:gd name="connsiteY3" fmla="*/ 6858001 h 6858001"/>
              <a:gd name="connsiteX4" fmla="*/ 974094 w 3913238"/>
              <a:gd name="connsiteY4" fmla="*/ 6019364 h 6858001"/>
              <a:gd name="connsiteX5" fmla="*/ 1155036 w 3913238"/>
              <a:gd name="connsiteY5" fmla="*/ 5001787 h 6858001"/>
              <a:gd name="connsiteX6" fmla="*/ 1391620 w 3913238"/>
              <a:gd name="connsiteY6" fmla="*/ 4591445 h 6858001"/>
              <a:gd name="connsiteX7" fmla="*/ 1543209 w 3913238"/>
              <a:gd name="connsiteY7" fmla="*/ 4637341 h 6858001"/>
              <a:gd name="connsiteX8" fmla="*/ 1624961 w 3913238"/>
              <a:gd name="connsiteY8" fmla="*/ 4682798 h 6858001"/>
              <a:gd name="connsiteX9" fmla="*/ 1679025 w 3913238"/>
              <a:gd name="connsiteY9" fmla="*/ 4664668 h 6858001"/>
              <a:gd name="connsiteX10" fmla="*/ 1759113 w 3913238"/>
              <a:gd name="connsiteY10" fmla="*/ 4510253 h 6858001"/>
              <a:gd name="connsiteX11" fmla="*/ 1775148 w 3913238"/>
              <a:gd name="connsiteY11" fmla="*/ 4433265 h 6858001"/>
              <a:gd name="connsiteX12" fmla="*/ 1794688 w 3913238"/>
              <a:gd name="connsiteY12" fmla="*/ 4301886 h 6858001"/>
              <a:gd name="connsiteX13" fmla="*/ 1747809 w 3913238"/>
              <a:gd name="connsiteY13" fmla="*/ 4210446 h 6858001"/>
              <a:gd name="connsiteX14" fmla="*/ 1720383 w 3913238"/>
              <a:gd name="connsiteY14" fmla="*/ 4179265 h 6858001"/>
              <a:gd name="connsiteX15" fmla="*/ 1682180 w 3913238"/>
              <a:gd name="connsiteY15" fmla="*/ 4037288 h 6858001"/>
              <a:gd name="connsiteX16" fmla="*/ 1674644 w 3913238"/>
              <a:gd name="connsiteY16" fmla="*/ 3984035 h 6858001"/>
              <a:gd name="connsiteX17" fmla="*/ 1632935 w 3913238"/>
              <a:gd name="connsiteY17" fmla="*/ 3895573 h 6858001"/>
              <a:gd name="connsiteX18" fmla="*/ 1610591 w 3913238"/>
              <a:gd name="connsiteY18" fmla="*/ 3868071 h 6858001"/>
              <a:gd name="connsiteX19" fmla="*/ 1588685 w 3913238"/>
              <a:gd name="connsiteY19" fmla="*/ 3782324 h 6858001"/>
              <a:gd name="connsiteX20" fmla="*/ 1553023 w 3913238"/>
              <a:gd name="connsiteY20" fmla="*/ 3650244 h 6858001"/>
              <a:gd name="connsiteX21" fmla="*/ 1361477 w 3913238"/>
              <a:gd name="connsiteY21" fmla="*/ 3429527 h 6858001"/>
              <a:gd name="connsiteX22" fmla="*/ 1165902 w 3913238"/>
              <a:gd name="connsiteY22" fmla="*/ 3131734 h 6858001"/>
              <a:gd name="connsiteX23" fmla="*/ 935627 w 3913238"/>
              <a:gd name="connsiteY23" fmla="*/ 2843838 h 6858001"/>
              <a:gd name="connsiteX24" fmla="*/ 787368 w 3913238"/>
              <a:gd name="connsiteY24" fmla="*/ 2582393 h 6858001"/>
              <a:gd name="connsiteX25" fmla="*/ 768003 w 3913238"/>
              <a:gd name="connsiteY25" fmla="*/ 2260777 h 6858001"/>
              <a:gd name="connsiteX26" fmla="*/ 765112 w 3913238"/>
              <a:gd name="connsiteY26" fmla="*/ 2180898 h 6858001"/>
              <a:gd name="connsiteX27" fmla="*/ 721300 w 3913238"/>
              <a:gd name="connsiteY27" fmla="*/ 1725450 h 6858001"/>
              <a:gd name="connsiteX28" fmla="*/ 647258 w 3913238"/>
              <a:gd name="connsiteY28" fmla="*/ 1609573 h 6858001"/>
              <a:gd name="connsiteX29" fmla="*/ 598627 w 3913238"/>
              <a:gd name="connsiteY29" fmla="*/ 1549839 h 6858001"/>
              <a:gd name="connsiteX30" fmla="*/ 550259 w 3913238"/>
              <a:gd name="connsiteY30" fmla="*/ 1443247 h 6858001"/>
              <a:gd name="connsiteX31" fmla="*/ 485593 w 3913238"/>
              <a:gd name="connsiteY31" fmla="*/ 1309240 h 6858001"/>
              <a:gd name="connsiteX32" fmla="*/ 334530 w 3913238"/>
              <a:gd name="connsiteY32" fmla="*/ 986397 h 6858001"/>
              <a:gd name="connsiteX33" fmla="*/ 325067 w 3913238"/>
              <a:gd name="connsiteY33" fmla="*/ 890490 h 6858001"/>
              <a:gd name="connsiteX34" fmla="*/ 315428 w 3913238"/>
              <a:gd name="connsiteY34" fmla="*/ 756834 h 6858001"/>
              <a:gd name="connsiteX35" fmla="*/ 242876 w 3913238"/>
              <a:gd name="connsiteY35" fmla="*/ 627206 h 6858001"/>
              <a:gd name="connsiteX36" fmla="*/ 184256 w 3913238"/>
              <a:gd name="connsiteY36" fmla="*/ 541634 h 6858001"/>
              <a:gd name="connsiteX37" fmla="*/ 144825 w 3913238"/>
              <a:gd name="connsiteY37" fmla="*/ 396329 h 6858001"/>
              <a:gd name="connsiteX38" fmla="*/ 126424 w 3913238"/>
              <a:gd name="connsiteY38" fmla="*/ 313998 h 6858001"/>
              <a:gd name="connsiteX39" fmla="*/ 59743 w 3913238"/>
              <a:gd name="connsiteY39" fmla="*/ 208106 h 6858001"/>
              <a:gd name="connsiteX40" fmla="*/ 28286 w 3913238"/>
              <a:gd name="connsiteY40" fmla="*/ 173072 h 6858001"/>
              <a:gd name="connsiteX41" fmla="*/ 2434 w 3913238"/>
              <a:gd name="connsiteY41" fmla="*/ 51874 h 6858001"/>
              <a:gd name="connsiteX42" fmla="*/ 0 w 3913238"/>
              <a:gd name="connsiteY42" fmla="*/ 1 h 6858001"/>
              <a:gd name="connsiteX0" fmla="*/ 0 w 3913238"/>
              <a:gd name="connsiteY0" fmla="*/ 1 h 6858001"/>
              <a:gd name="connsiteX1" fmla="*/ 3913236 w 3913238"/>
              <a:gd name="connsiteY1" fmla="*/ 0 h 6858001"/>
              <a:gd name="connsiteX2" fmla="*/ 3913238 w 3913238"/>
              <a:gd name="connsiteY2" fmla="*/ 6058070 h 6858001"/>
              <a:gd name="connsiteX3" fmla="*/ 1277184 w 3913238"/>
              <a:gd name="connsiteY3" fmla="*/ 6858001 h 6858001"/>
              <a:gd name="connsiteX4" fmla="*/ 974094 w 3913238"/>
              <a:gd name="connsiteY4" fmla="*/ 6019364 h 6858001"/>
              <a:gd name="connsiteX5" fmla="*/ 1155036 w 3913238"/>
              <a:gd name="connsiteY5" fmla="*/ 5001787 h 6858001"/>
              <a:gd name="connsiteX6" fmla="*/ 1391620 w 3913238"/>
              <a:gd name="connsiteY6" fmla="*/ 4591445 h 6858001"/>
              <a:gd name="connsiteX7" fmla="*/ 1543209 w 3913238"/>
              <a:gd name="connsiteY7" fmla="*/ 4637341 h 6858001"/>
              <a:gd name="connsiteX8" fmla="*/ 1624961 w 3913238"/>
              <a:gd name="connsiteY8" fmla="*/ 4682798 h 6858001"/>
              <a:gd name="connsiteX9" fmla="*/ 1679025 w 3913238"/>
              <a:gd name="connsiteY9" fmla="*/ 4664668 h 6858001"/>
              <a:gd name="connsiteX10" fmla="*/ 1759113 w 3913238"/>
              <a:gd name="connsiteY10" fmla="*/ 4510253 h 6858001"/>
              <a:gd name="connsiteX11" fmla="*/ 1775148 w 3913238"/>
              <a:gd name="connsiteY11" fmla="*/ 4433265 h 6858001"/>
              <a:gd name="connsiteX12" fmla="*/ 1794688 w 3913238"/>
              <a:gd name="connsiteY12" fmla="*/ 4301886 h 6858001"/>
              <a:gd name="connsiteX13" fmla="*/ 1747809 w 3913238"/>
              <a:gd name="connsiteY13" fmla="*/ 4210446 h 6858001"/>
              <a:gd name="connsiteX14" fmla="*/ 1720383 w 3913238"/>
              <a:gd name="connsiteY14" fmla="*/ 4179265 h 6858001"/>
              <a:gd name="connsiteX15" fmla="*/ 1682180 w 3913238"/>
              <a:gd name="connsiteY15" fmla="*/ 4037288 h 6858001"/>
              <a:gd name="connsiteX16" fmla="*/ 1674644 w 3913238"/>
              <a:gd name="connsiteY16" fmla="*/ 3984035 h 6858001"/>
              <a:gd name="connsiteX17" fmla="*/ 1632935 w 3913238"/>
              <a:gd name="connsiteY17" fmla="*/ 3895573 h 6858001"/>
              <a:gd name="connsiteX18" fmla="*/ 1610591 w 3913238"/>
              <a:gd name="connsiteY18" fmla="*/ 3868071 h 6858001"/>
              <a:gd name="connsiteX19" fmla="*/ 1588685 w 3913238"/>
              <a:gd name="connsiteY19" fmla="*/ 3782324 h 6858001"/>
              <a:gd name="connsiteX20" fmla="*/ 1553023 w 3913238"/>
              <a:gd name="connsiteY20" fmla="*/ 3650244 h 6858001"/>
              <a:gd name="connsiteX21" fmla="*/ 1361477 w 3913238"/>
              <a:gd name="connsiteY21" fmla="*/ 3429527 h 6858001"/>
              <a:gd name="connsiteX22" fmla="*/ 1165902 w 3913238"/>
              <a:gd name="connsiteY22" fmla="*/ 3131734 h 6858001"/>
              <a:gd name="connsiteX23" fmla="*/ 935627 w 3913238"/>
              <a:gd name="connsiteY23" fmla="*/ 2843838 h 6858001"/>
              <a:gd name="connsiteX24" fmla="*/ 787368 w 3913238"/>
              <a:gd name="connsiteY24" fmla="*/ 2582393 h 6858001"/>
              <a:gd name="connsiteX25" fmla="*/ 768003 w 3913238"/>
              <a:gd name="connsiteY25" fmla="*/ 2260777 h 6858001"/>
              <a:gd name="connsiteX26" fmla="*/ 765112 w 3913238"/>
              <a:gd name="connsiteY26" fmla="*/ 2180898 h 6858001"/>
              <a:gd name="connsiteX27" fmla="*/ 721300 w 3913238"/>
              <a:gd name="connsiteY27" fmla="*/ 1725450 h 6858001"/>
              <a:gd name="connsiteX28" fmla="*/ 647258 w 3913238"/>
              <a:gd name="connsiteY28" fmla="*/ 1609573 h 6858001"/>
              <a:gd name="connsiteX29" fmla="*/ 598627 w 3913238"/>
              <a:gd name="connsiteY29" fmla="*/ 1549839 h 6858001"/>
              <a:gd name="connsiteX30" fmla="*/ 550259 w 3913238"/>
              <a:gd name="connsiteY30" fmla="*/ 1443247 h 6858001"/>
              <a:gd name="connsiteX31" fmla="*/ 485593 w 3913238"/>
              <a:gd name="connsiteY31" fmla="*/ 1309240 h 6858001"/>
              <a:gd name="connsiteX32" fmla="*/ 334530 w 3913238"/>
              <a:gd name="connsiteY32" fmla="*/ 986397 h 6858001"/>
              <a:gd name="connsiteX33" fmla="*/ 325067 w 3913238"/>
              <a:gd name="connsiteY33" fmla="*/ 890490 h 6858001"/>
              <a:gd name="connsiteX34" fmla="*/ 315428 w 3913238"/>
              <a:gd name="connsiteY34" fmla="*/ 756834 h 6858001"/>
              <a:gd name="connsiteX35" fmla="*/ 242876 w 3913238"/>
              <a:gd name="connsiteY35" fmla="*/ 627206 h 6858001"/>
              <a:gd name="connsiteX36" fmla="*/ 184256 w 3913238"/>
              <a:gd name="connsiteY36" fmla="*/ 541634 h 6858001"/>
              <a:gd name="connsiteX37" fmla="*/ 144825 w 3913238"/>
              <a:gd name="connsiteY37" fmla="*/ 396329 h 6858001"/>
              <a:gd name="connsiteX38" fmla="*/ 126424 w 3913238"/>
              <a:gd name="connsiteY38" fmla="*/ 313998 h 6858001"/>
              <a:gd name="connsiteX39" fmla="*/ 59743 w 3913238"/>
              <a:gd name="connsiteY39" fmla="*/ 208106 h 6858001"/>
              <a:gd name="connsiteX40" fmla="*/ 28286 w 3913238"/>
              <a:gd name="connsiteY40" fmla="*/ 173072 h 6858001"/>
              <a:gd name="connsiteX41" fmla="*/ 2434 w 3913238"/>
              <a:gd name="connsiteY41" fmla="*/ 51874 h 6858001"/>
              <a:gd name="connsiteX42" fmla="*/ 0 w 3913238"/>
              <a:gd name="connsiteY42" fmla="*/ 1 h 6858001"/>
              <a:gd name="connsiteX0" fmla="*/ 0 w 3913238"/>
              <a:gd name="connsiteY0" fmla="*/ 1 h 6058070"/>
              <a:gd name="connsiteX1" fmla="*/ 3913236 w 3913238"/>
              <a:gd name="connsiteY1" fmla="*/ 0 h 6058070"/>
              <a:gd name="connsiteX2" fmla="*/ 3913238 w 3913238"/>
              <a:gd name="connsiteY2" fmla="*/ 6058070 h 6058070"/>
              <a:gd name="connsiteX3" fmla="*/ 974094 w 3913238"/>
              <a:gd name="connsiteY3" fmla="*/ 6019364 h 6058070"/>
              <a:gd name="connsiteX4" fmla="*/ 1155036 w 3913238"/>
              <a:gd name="connsiteY4" fmla="*/ 5001787 h 6058070"/>
              <a:gd name="connsiteX5" fmla="*/ 1391620 w 3913238"/>
              <a:gd name="connsiteY5" fmla="*/ 4591445 h 6058070"/>
              <a:gd name="connsiteX6" fmla="*/ 1543209 w 3913238"/>
              <a:gd name="connsiteY6" fmla="*/ 4637341 h 6058070"/>
              <a:gd name="connsiteX7" fmla="*/ 1624961 w 3913238"/>
              <a:gd name="connsiteY7" fmla="*/ 4682798 h 6058070"/>
              <a:gd name="connsiteX8" fmla="*/ 1679025 w 3913238"/>
              <a:gd name="connsiteY8" fmla="*/ 4664668 h 6058070"/>
              <a:gd name="connsiteX9" fmla="*/ 1759113 w 3913238"/>
              <a:gd name="connsiteY9" fmla="*/ 4510253 h 6058070"/>
              <a:gd name="connsiteX10" fmla="*/ 1775148 w 3913238"/>
              <a:gd name="connsiteY10" fmla="*/ 4433265 h 6058070"/>
              <a:gd name="connsiteX11" fmla="*/ 1794688 w 3913238"/>
              <a:gd name="connsiteY11" fmla="*/ 4301886 h 6058070"/>
              <a:gd name="connsiteX12" fmla="*/ 1747809 w 3913238"/>
              <a:gd name="connsiteY12" fmla="*/ 4210446 h 6058070"/>
              <a:gd name="connsiteX13" fmla="*/ 1720383 w 3913238"/>
              <a:gd name="connsiteY13" fmla="*/ 4179265 h 6058070"/>
              <a:gd name="connsiteX14" fmla="*/ 1682180 w 3913238"/>
              <a:gd name="connsiteY14" fmla="*/ 4037288 h 6058070"/>
              <a:gd name="connsiteX15" fmla="*/ 1674644 w 3913238"/>
              <a:gd name="connsiteY15" fmla="*/ 3984035 h 6058070"/>
              <a:gd name="connsiteX16" fmla="*/ 1632935 w 3913238"/>
              <a:gd name="connsiteY16" fmla="*/ 3895573 h 6058070"/>
              <a:gd name="connsiteX17" fmla="*/ 1610591 w 3913238"/>
              <a:gd name="connsiteY17" fmla="*/ 3868071 h 6058070"/>
              <a:gd name="connsiteX18" fmla="*/ 1588685 w 3913238"/>
              <a:gd name="connsiteY18" fmla="*/ 3782324 h 6058070"/>
              <a:gd name="connsiteX19" fmla="*/ 1553023 w 3913238"/>
              <a:gd name="connsiteY19" fmla="*/ 3650244 h 6058070"/>
              <a:gd name="connsiteX20" fmla="*/ 1361477 w 3913238"/>
              <a:gd name="connsiteY20" fmla="*/ 3429527 h 6058070"/>
              <a:gd name="connsiteX21" fmla="*/ 1165902 w 3913238"/>
              <a:gd name="connsiteY21" fmla="*/ 3131734 h 6058070"/>
              <a:gd name="connsiteX22" fmla="*/ 935627 w 3913238"/>
              <a:gd name="connsiteY22" fmla="*/ 2843838 h 6058070"/>
              <a:gd name="connsiteX23" fmla="*/ 787368 w 3913238"/>
              <a:gd name="connsiteY23" fmla="*/ 2582393 h 6058070"/>
              <a:gd name="connsiteX24" fmla="*/ 768003 w 3913238"/>
              <a:gd name="connsiteY24" fmla="*/ 2260777 h 6058070"/>
              <a:gd name="connsiteX25" fmla="*/ 765112 w 3913238"/>
              <a:gd name="connsiteY25" fmla="*/ 2180898 h 6058070"/>
              <a:gd name="connsiteX26" fmla="*/ 721300 w 3913238"/>
              <a:gd name="connsiteY26" fmla="*/ 1725450 h 6058070"/>
              <a:gd name="connsiteX27" fmla="*/ 647258 w 3913238"/>
              <a:gd name="connsiteY27" fmla="*/ 1609573 h 6058070"/>
              <a:gd name="connsiteX28" fmla="*/ 598627 w 3913238"/>
              <a:gd name="connsiteY28" fmla="*/ 1549839 h 6058070"/>
              <a:gd name="connsiteX29" fmla="*/ 550259 w 3913238"/>
              <a:gd name="connsiteY29" fmla="*/ 1443247 h 6058070"/>
              <a:gd name="connsiteX30" fmla="*/ 485593 w 3913238"/>
              <a:gd name="connsiteY30" fmla="*/ 1309240 h 6058070"/>
              <a:gd name="connsiteX31" fmla="*/ 334530 w 3913238"/>
              <a:gd name="connsiteY31" fmla="*/ 986397 h 6058070"/>
              <a:gd name="connsiteX32" fmla="*/ 325067 w 3913238"/>
              <a:gd name="connsiteY32" fmla="*/ 890490 h 6058070"/>
              <a:gd name="connsiteX33" fmla="*/ 315428 w 3913238"/>
              <a:gd name="connsiteY33" fmla="*/ 756834 h 6058070"/>
              <a:gd name="connsiteX34" fmla="*/ 242876 w 3913238"/>
              <a:gd name="connsiteY34" fmla="*/ 627206 h 6058070"/>
              <a:gd name="connsiteX35" fmla="*/ 184256 w 3913238"/>
              <a:gd name="connsiteY35" fmla="*/ 541634 h 6058070"/>
              <a:gd name="connsiteX36" fmla="*/ 144825 w 3913238"/>
              <a:gd name="connsiteY36" fmla="*/ 396329 h 6058070"/>
              <a:gd name="connsiteX37" fmla="*/ 126424 w 3913238"/>
              <a:gd name="connsiteY37" fmla="*/ 313998 h 6058070"/>
              <a:gd name="connsiteX38" fmla="*/ 59743 w 3913238"/>
              <a:gd name="connsiteY38" fmla="*/ 208106 h 6058070"/>
              <a:gd name="connsiteX39" fmla="*/ 28286 w 3913238"/>
              <a:gd name="connsiteY39" fmla="*/ 173072 h 6058070"/>
              <a:gd name="connsiteX40" fmla="*/ 2434 w 3913238"/>
              <a:gd name="connsiteY40" fmla="*/ 51874 h 6058070"/>
              <a:gd name="connsiteX41" fmla="*/ 0 w 3913238"/>
              <a:gd name="connsiteY41" fmla="*/ 1 h 6058070"/>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144825 w 3924778"/>
              <a:gd name="connsiteY36" fmla="*/ 396329 h 6019364"/>
              <a:gd name="connsiteX37" fmla="*/ 126424 w 3924778"/>
              <a:gd name="connsiteY37" fmla="*/ 313998 h 6019364"/>
              <a:gd name="connsiteX38" fmla="*/ 59743 w 3924778"/>
              <a:gd name="connsiteY38" fmla="*/ 208106 h 6019364"/>
              <a:gd name="connsiteX39" fmla="*/ 28286 w 3924778"/>
              <a:gd name="connsiteY39" fmla="*/ 173072 h 6019364"/>
              <a:gd name="connsiteX40" fmla="*/ 2434 w 3924778"/>
              <a:gd name="connsiteY40" fmla="*/ 51874 h 6019364"/>
              <a:gd name="connsiteX41" fmla="*/ 0 w 3924778"/>
              <a:gd name="connsiteY41" fmla="*/ 1 h 6019364"/>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126424 w 3924778"/>
              <a:gd name="connsiteY36" fmla="*/ 313998 h 6019364"/>
              <a:gd name="connsiteX37" fmla="*/ 59743 w 3924778"/>
              <a:gd name="connsiteY37" fmla="*/ 208106 h 6019364"/>
              <a:gd name="connsiteX38" fmla="*/ 28286 w 3924778"/>
              <a:gd name="connsiteY38" fmla="*/ 173072 h 6019364"/>
              <a:gd name="connsiteX39" fmla="*/ 2434 w 3924778"/>
              <a:gd name="connsiteY39" fmla="*/ 51874 h 6019364"/>
              <a:gd name="connsiteX40" fmla="*/ 0 w 3924778"/>
              <a:gd name="connsiteY40" fmla="*/ 1 h 6019364"/>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59743 w 3924778"/>
              <a:gd name="connsiteY36" fmla="*/ 208106 h 6019364"/>
              <a:gd name="connsiteX37" fmla="*/ 28286 w 3924778"/>
              <a:gd name="connsiteY37" fmla="*/ 173072 h 6019364"/>
              <a:gd name="connsiteX38" fmla="*/ 2434 w 3924778"/>
              <a:gd name="connsiteY38" fmla="*/ 51874 h 6019364"/>
              <a:gd name="connsiteX39" fmla="*/ 0 w 3924778"/>
              <a:gd name="connsiteY39" fmla="*/ 1 h 6019364"/>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28286 w 3924778"/>
              <a:gd name="connsiteY36" fmla="*/ 173072 h 6019364"/>
              <a:gd name="connsiteX37" fmla="*/ 2434 w 3924778"/>
              <a:gd name="connsiteY37" fmla="*/ 51874 h 6019364"/>
              <a:gd name="connsiteX38" fmla="*/ 0 w 3924778"/>
              <a:gd name="connsiteY38" fmla="*/ 1 h 6019364"/>
              <a:gd name="connsiteX0" fmla="*/ 28286 w 3924778"/>
              <a:gd name="connsiteY0" fmla="*/ 173072 h 6019364"/>
              <a:gd name="connsiteX1" fmla="*/ 2434 w 3924778"/>
              <a:gd name="connsiteY1" fmla="*/ 51874 h 6019364"/>
              <a:gd name="connsiteX2" fmla="*/ 0 w 3924778"/>
              <a:gd name="connsiteY2" fmla="*/ 1 h 6019364"/>
              <a:gd name="connsiteX3" fmla="*/ 3913236 w 3924778"/>
              <a:gd name="connsiteY3" fmla="*/ 0 h 6019364"/>
              <a:gd name="connsiteX4" fmla="*/ 3924778 w 3924778"/>
              <a:gd name="connsiteY4" fmla="*/ 5990607 h 6019364"/>
              <a:gd name="connsiteX5" fmla="*/ 974094 w 3924778"/>
              <a:gd name="connsiteY5" fmla="*/ 6019364 h 6019364"/>
              <a:gd name="connsiteX6" fmla="*/ 1155036 w 3924778"/>
              <a:gd name="connsiteY6" fmla="*/ 5001787 h 6019364"/>
              <a:gd name="connsiteX7" fmla="*/ 1391620 w 3924778"/>
              <a:gd name="connsiteY7" fmla="*/ 4591445 h 6019364"/>
              <a:gd name="connsiteX8" fmla="*/ 1543209 w 3924778"/>
              <a:gd name="connsiteY8" fmla="*/ 4637341 h 6019364"/>
              <a:gd name="connsiteX9" fmla="*/ 1624961 w 3924778"/>
              <a:gd name="connsiteY9" fmla="*/ 4682798 h 6019364"/>
              <a:gd name="connsiteX10" fmla="*/ 1679025 w 3924778"/>
              <a:gd name="connsiteY10" fmla="*/ 4664668 h 6019364"/>
              <a:gd name="connsiteX11" fmla="*/ 1759113 w 3924778"/>
              <a:gd name="connsiteY11" fmla="*/ 4510253 h 6019364"/>
              <a:gd name="connsiteX12" fmla="*/ 1775148 w 3924778"/>
              <a:gd name="connsiteY12" fmla="*/ 4433265 h 6019364"/>
              <a:gd name="connsiteX13" fmla="*/ 1794688 w 3924778"/>
              <a:gd name="connsiteY13" fmla="*/ 4301886 h 6019364"/>
              <a:gd name="connsiteX14" fmla="*/ 1747809 w 3924778"/>
              <a:gd name="connsiteY14" fmla="*/ 4210446 h 6019364"/>
              <a:gd name="connsiteX15" fmla="*/ 1720383 w 3924778"/>
              <a:gd name="connsiteY15" fmla="*/ 4179265 h 6019364"/>
              <a:gd name="connsiteX16" fmla="*/ 1682180 w 3924778"/>
              <a:gd name="connsiteY16" fmla="*/ 4037288 h 6019364"/>
              <a:gd name="connsiteX17" fmla="*/ 1674644 w 3924778"/>
              <a:gd name="connsiteY17" fmla="*/ 3984035 h 6019364"/>
              <a:gd name="connsiteX18" fmla="*/ 1632935 w 3924778"/>
              <a:gd name="connsiteY18" fmla="*/ 3895573 h 6019364"/>
              <a:gd name="connsiteX19" fmla="*/ 1610591 w 3924778"/>
              <a:gd name="connsiteY19" fmla="*/ 3868071 h 6019364"/>
              <a:gd name="connsiteX20" fmla="*/ 1588685 w 3924778"/>
              <a:gd name="connsiteY20" fmla="*/ 3782324 h 6019364"/>
              <a:gd name="connsiteX21" fmla="*/ 1553023 w 3924778"/>
              <a:gd name="connsiteY21" fmla="*/ 3650244 h 6019364"/>
              <a:gd name="connsiteX22" fmla="*/ 1361477 w 3924778"/>
              <a:gd name="connsiteY22" fmla="*/ 3429527 h 6019364"/>
              <a:gd name="connsiteX23" fmla="*/ 1165902 w 3924778"/>
              <a:gd name="connsiteY23" fmla="*/ 3131734 h 6019364"/>
              <a:gd name="connsiteX24" fmla="*/ 935627 w 3924778"/>
              <a:gd name="connsiteY24" fmla="*/ 2843838 h 6019364"/>
              <a:gd name="connsiteX25" fmla="*/ 787368 w 3924778"/>
              <a:gd name="connsiteY25" fmla="*/ 2582393 h 6019364"/>
              <a:gd name="connsiteX26" fmla="*/ 768003 w 3924778"/>
              <a:gd name="connsiteY26" fmla="*/ 2260777 h 6019364"/>
              <a:gd name="connsiteX27" fmla="*/ 765112 w 3924778"/>
              <a:gd name="connsiteY27" fmla="*/ 2180898 h 6019364"/>
              <a:gd name="connsiteX28" fmla="*/ 721300 w 3924778"/>
              <a:gd name="connsiteY28" fmla="*/ 1725450 h 6019364"/>
              <a:gd name="connsiteX29" fmla="*/ 647258 w 3924778"/>
              <a:gd name="connsiteY29" fmla="*/ 1609573 h 6019364"/>
              <a:gd name="connsiteX30" fmla="*/ 598627 w 3924778"/>
              <a:gd name="connsiteY30" fmla="*/ 1549839 h 6019364"/>
              <a:gd name="connsiteX31" fmla="*/ 550259 w 3924778"/>
              <a:gd name="connsiteY31" fmla="*/ 1443247 h 6019364"/>
              <a:gd name="connsiteX32" fmla="*/ 485593 w 3924778"/>
              <a:gd name="connsiteY32" fmla="*/ 1309240 h 6019364"/>
              <a:gd name="connsiteX33" fmla="*/ 334530 w 3924778"/>
              <a:gd name="connsiteY33" fmla="*/ 986397 h 6019364"/>
              <a:gd name="connsiteX34" fmla="*/ 325067 w 3924778"/>
              <a:gd name="connsiteY34" fmla="*/ 890490 h 6019364"/>
              <a:gd name="connsiteX35" fmla="*/ 315428 w 3924778"/>
              <a:gd name="connsiteY35" fmla="*/ 756834 h 6019364"/>
              <a:gd name="connsiteX36" fmla="*/ 242876 w 3924778"/>
              <a:gd name="connsiteY36" fmla="*/ 627206 h 6019364"/>
              <a:gd name="connsiteX37" fmla="*/ 184256 w 3924778"/>
              <a:gd name="connsiteY37" fmla="*/ 541634 h 6019364"/>
              <a:gd name="connsiteX38" fmla="*/ 76749 w 3924778"/>
              <a:gd name="connsiteY38" fmla="*/ 213550 h 6019364"/>
              <a:gd name="connsiteX0" fmla="*/ 28286 w 3924778"/>
              <a:gd name="connsiteY0" fmla="*/ 173072 h 6019364"/>
              <a:gd name="connsiteX1" fmla="*/ 2434 w 3924778"/>
              <a:gd name="connsiteY1" fmla="*/ 51874 h 6019364"/>
              <a:gd name="connsiteX2" fmla="*/ 0 w 3924778"/>
              <a:gd name="connsiteY2" fmla="*/ 1 h 6019364"/>
              <a:gd name="connsiteX3" fmla="*/ 3913236 w 3924778"/>
              <a:gd name="connsiteY3" fmla="*/ 0 h 6019364"/>
              <a:gd name="connsiteX4" fmla="*/ 3924778 w 3924778"/>
              <a:gd name="connsiteY4" fmla="*/ 5990607 h 6019364"/>
              <a:gd name="connsiteX5" fmla="*/ 974094 w 3924778"/>
              <a:gd name="connsiteY5" fmla="*/ 6019364 h 6019364"/>
              <a:gd name="connsiteX6" fmla="*/ 1155036 w 3924778"/>
              <a:gd name="connsiteY6" fmla="*/ 5001787 h 6019364"/>
              <a:gd name="connsiteX7" fmla="*/ 1391620 w 3924778"/>
              <a:gd name="connsiteY7" fmla="*/ 4591445 h 6019364"/>
              <a:gd name="connsiteX8" fmla="*/ 1543209 w 3924778"/>
              <a:gd name="connsiteY8" fmla="*/ 4637341 h 6019364"/>
              <a:gd name="connsiteX9" fmla="*/ 1624961 w 3924778"/>
              <a:gd name="connsiteY9" fmla="*/ 4682798 h 6019364"/>
              <a:gd name="connsiteX10" fmla="*/ 1679025 w 3924778"/>
              <a:gd name="connsiteY10" fmla="*/ 4664668 h 6019364"/>
              <a:gd name="connsiteX11" fmla="*/ 1759113 w 3924778"/>
              <a:gd name="connsiteY11" fmla="*/ 4510253 h 6019364"/>
              <a:gd name="connsiteX12" fmla="*/ 1775148 w 3924778"/>
              <a:gd name="connsiteY12" fmla="*/ 4433265 h 6019364"/>
              <a:gd name="connsiteX13" fmla="*/ 1794688 w 3924778"/>
              <a:gd name="connsiteY13" fmla="*/ 4301886 h 6019364"/>
              <a:gd name="connsiteX14" fmla="*/ 1747809 w 3924778"/>
              <a:gd name="connsiteY14" fmla="*/ 4210446 h 6019364"/>
              <a:gd name="connsiteX15" fmla="*/ 1720383 w 3924778"/>
              <a:gd name="connsiteY15" fmla="*/ 4179265 h 6019364"/>
              <a:gd name="connsiteX16" fmla="*/ 1682180 w 3924778"/>
              <a:gd name="connsiteY16" fmla="*/ 4037288 h 6019364"/>
              <a:gd name="connsiteX17" fmla="*/ 1674644 w 3924778"/>
              <a:gd name="connsiteY17" fmla="*/ 3984035 h 6019364"/>
              <a:gd name="connsiteX18" fmla="*/ 1632935 w 3924778"/>
              <a:gd name="connsiteY18" fmla="*/ 3895573 h 6019364"/>
              <a:gd name="connsiteX19" fmla="*/ 1610591 w 3924778"/>
              <a:gd name="connsiteY19" fmla="*/ 3868071 h 6019364"/>
              <a:gd name="connsiteX20" fmla="*/ 1588685 w 3924778"/>
              <a:gd name="connsiteY20" fmla="*/ 3782324 h 6019364"/>
              <a:gd name="connsiteX21" fmla="*/ 1553023 w 3924778"/>
              <a:gd name="connsiteY21" fmla="*/ 3650244 h 6019364"/>
              <a:gd name="connsiteX22" fmla="*/ 1361477 w 3924778"/>
              <a:gd name="connsiteY22" fmla="*/ 3429527 h 6019364"/>
              <a:gd name="connsiteX23" fmla="*/ 1165902 w 3924778"/>
              <a:gd name="connsiteY23" fmla="*/ 3131734 h 6019364"/>
              <a:gd name="connsiteX24" fmla="*/ 935627 w 3924778"/>
              <a:gd name="connsiteY24" fmla="*/ 2843838 h 6019364"/>
              <a:gd name="connsiteX25" fmla="*/ 787368 w 3924778"/>
              <a:gd name="connsiteY25" fmla="*/ 2582393 h 6019364"/>
              <a:gd name="connsiteX26" fmla="*/ 768003 w 3924778"/>
              <a:gd name="connsiteY26" fmla="*/ 2260777 h 6019364"/>
              <a:gd name="connsiteX27" fmla="*/ 765112 w 3924778"/>
              <a:gd name="connsiteY27" fmla="*/ 2180898 h 6019364"/>
              <a:gd name="connsiteX28" fmla="*/ 721300 w 3924778"/>
              <a:gd name="connsiteY28" fmla="*/ 1725450 h 6019364"/>
              <a:gd name="connsiteX29" fmla="*/ 647258 w 3924778"/>
              <a:gd name="connsiteY29" fmla="*/ 1609573 h 6019364"/>
              <a:gd name="connsiteX30" fmla="*/ 598627 w 3924778"/>
              <a:gd name="connsiteY30" fmla="*/ 1549839 h 6019364"/>
              <a:gd name="connsiteX31" fmla="*/ 550259 w 3924778"/>
              <a:gd name="connsiteY31" fmla="*/ 1443247 h 6019364"/>
              <a:gd name="connsiteX32" fmla="*/ 485593 w 3924778"/>
              <a:gd name="connsiteY32" fmla="*/ 1309240 h 6019364"/>
              <a:gd name="connsiteX33" fmla="*/ 334530 w 3924778"/>
              <a:gd name="connsiteY33" fmla="*/ 986397 h 6019364"/>
              <a:gd name="connsiteX34" fmla="*/ 325067 w 3924778"/>
              <a:gd name="connsiteY34" fmla="*/ 890490 h 6019364"/>
              <a:gd name="connsiteX35" fmla="*/ 315428 w 3924778"/>
              <a:gd name="connsiteY35" fmla="*/ 756834 h 6019364"/>
              <a:gd name="connsiteX36" fmla="*/ 242876 w 3924778"/>
              <a:gd name="connsiteY36" fmla="*/ 627206 h 6019364"/>
              <a:gd name="connsiteX37" fmla="*/ 184256 w 3924778"/>
              <a:gd name="connsiteY37" fmla="*/ 541634 h 6019364"/>
              <a:gd name="connsiteX0" fmla="*/ 2434 w 3924778"/>
              <a:gd name="connsiteY0" fmla="*/ 51874 h 6019364"/>
              <a:gd name="connsiteX1" fmla="*/ 0 w 3924778"/>
              <a:gd name="connsiteY1" fmla="*/ 1 h 6019364"/>
              <a:gd name="connsiteX2" fmla="*/ 3913236 w 3924778"/>
              <a:gd name="connsiteY2" fmla="*/ 0 h 6019364"/>
              <a:gd name="connsiteX3" fmla="*/ 3924778 w 3924778"/>
              <a:gd name="connsiteY3" fmla="*/ 5990607 h 6019364"/>
              <a:gd name="connsiteX4" fmla="*/ 974094 w 3924778"/>
              <a:gd name="connsiteY4" fmla="*/ 6019364 h 6019364"/>
              <a:gd name="connsiteX5" fmla="*/ 1155036 w 3924778"/>
              <a:gd name="connsiteY5" fmla="*/ 5001787 h 6019364"/>
              <a:gd name="connsiteX6" fmla="*/ 1391620 w 3924778"/>
              <a:gd name="connsiteY6" fmla="*/ 4591445 h 6019364"/>
              <a:gd name="connsiteX7" fmla="*/ 1543209 w 3924778"/>
              <a:gd name="connsiteY7" fmla="*/ 4637341 h 6019364"/>
              <a:gd name="connsiteX8" fmla="*/ 1624961 w 3924778"/>
              <a:gd name="connsiteY8" fmla="*/ 4682798 h 6019364"/>
              <a:gd name="connsiteX9" fmla="*/ 1679025 w 3924778"/>
              <a:gd name="connsiteY9" fmla="*/ 4664668 h 6019364"/>
              <a:gd name="connsiteX10" fmla="*/ 1759113 w 3924778"/>
              <a:gd name="connsiteY10" fmla="*/ 4510253 h 6019364"/>
              <a:gd name="connsiteX11" fmla="*/ 1775148 w 3924778"/>
              <a:gd name="connsiteY11" fmla="*/ 4433265 h 6019364"/>
              <a:gd name="connsiteX12" fmla="*/ 1794688 w 3924778"/>
              <a:gd name="connsiteY12" fmla="*/ 4301886 h 6019364"/>
              <a:gd name="connsiteX13" fmla="*/ 1747809 w 3924778"/>
              <a:gd name="connsiteY13" fmla="*/ 4210446 h 6019364"/>
              <a:gd name="connsiteX14" fmla="*/ 1720383 w 3924778"/>
              <a:gd name="connsiteY14" fmla="*/ 4179265 h 6019364"/>
              <a:gd name="connsiteX15" fmla="*/ 1682180 w 3924778"/>
              <a:gd name="connsiteY15" fmla="*/ 4037288 h 6019364"/>
              <a:gd name="connsiteX16" fmla="*/ 1674644 w 3924778"/>
              <a:gd name="connsiteY16" fmla="*/ 3984035 h 6019364"/>
              <a:gd name="connsiteX17" fmla="*/ 1632935 w 3924778"/>
              <a:gd name="connsiteY17" fmla="*/ 3895573 h 6019364"/>
              <a:gd name="connsiteX18" fmla="*/ 1610591 w 3924778"/>
              <a:gd name="connsiteY18" fmla="*/ 3868071 h 6019364"/>
              <a:gd name="connsiteX19" fmla="*/ 1588685 w 3924778"/>
              <a:gd name="connsiteY19" fmla="*/ 3782324 h 6019364"/>
              <a:gd name="connsiteX20" fmla="*/ 1553023 w 3924778"/>
              <a:gd name="connsiteY20" fmla="*/ 3650244 h 6019364"/>
              <a:gd name="connsiteX21" fmla="*/ 1361477 w 3924778"/>
              <a:gd name="connsiteY21" fmla="*/ 3429527 h 6019364"/>
              <a:gd name="connsiteX22" fmla="*/ 1165902 w 3924778"/>
              <a:gd name="connsiteY22" fmla="*/ 3131734 h 6019364"/>
              <a:gd name="connsiteX23" fmla="*/ 935627 w 3924778"/>
              <a:gd name="connsiteY23" fmla="*/ 2843838 h 6019364"/>
              <a:gd name="connsiteX24" fmla="*/ 787368 w 3924778"/>
              <a:gd name="connsiteY24" fmla="*/ 2582393 h 6019364"/>
              <a:gd name="connsiteX25" fmla="*/ 768003 w 3924778"/>
              <a:gd name="connsiteY25" fmla="*/ 2260777 h 6019364"/>
              <a:gd name="connsiteX26" fmla="*/ 765112 w 3924778"/>
              <a:gd name="connsiteY26" fmla="*/ 2180898 h 6019364"/>
              <a:gd name="connsiteX27" fmla="*/ 721300 w 3924778"/>
              <a:gd name="connsiteY27" fmla="*/ 1725450 h 6019364"/>
              <a:gd name="connsiteX28" fmla="*/ 647258 w 3924778"/>
              <a:gd name="connsiteY28" fmla="*/ 1609573 h 6019364"/>
              <a:gd name="connsiteX29" fmla="*/ 598627 w 3924778"/>
              <a:gd name="connsiteY29" fmla="*/ 1549839 h 6019364"/>
              <a:gd name="connsiteX30" fmla="*/ 550259 w 3924778"/>
              <a:gd name="connsiteY30" fmla="*/ 1443247 h 6019364"/>
              <a:gd name="connsiteX31" fmla="*/ 485593 w 3924778"/>
              <a:gd name="connsiteY31" fmla="*/ 1309240 h 6019364"/>
              <a:gd name="connsiteX32" fmla="*/ 334530 w 3924778"/>
              <a:gd name="connsiteY32" fmla="*/ 986397 h 6019364"/>
              <a:gd name="connsiteX33" fmla="*/ 325067 w 3924778"/>
              <a:gd name="connsiteY33" fmla="*/ 890490 h 6019364"/>
              <a:gd name="connsiteX34" fmla="*/ 315428 w 3924778"/>
              <a:gd name="connsiteY34" fmla="*/ 756834 h 6019364"/>
              <a:gd name="connsiteX35" fmla="*/ 242876 w 3924778"/>
              <a:gd name="connsiteY35" fmla="*/ 627206 h 6019364"/>
              <a:gd name="connsiteX36" fmla="*/ 184256 w 3924778"/>
              <a:gd name="connsiteY36" fmla="*/ 541634 h 6019364"/>
              <a:gd name="connsiteX0" fmla="*/ 2434 w 3924778"/>
              <a:gd name="connsiteY0" fmla="*/ 51874 h 6019364"/>
              <a:gd name="connsiteX1" fmla="*/ 0 w 3924778"/>
              <a:gd name="connsiteY1" fmla="*/ 1 h 6019364"/>
              <a:gd name="connsiteX2" fmla="*/ 3913236 w 3924778"/>
              <a:gd name="connsiteY2" fmla="*/ 0 h 6019364"/>
              <a:gd name="connsiteX3" fmla="*/ 3924778 w 3924778"/>
              <a:gd name="connsiteY3" fmla="*/ 5990607 h 6019364"/>
              <a:gd name="connsiteX4" fmla="*/ 974094 w 3924778"/>
              <a:gd name="connsiteY4" fmla="*/ 6019364 h 6019364"/>
              <a:gd name="connsiteX5" fmla="*/ 1155036 w 3924778"/>
              <a:gd name="connsiteY5" fmla="*/ 5001787 h 6019364"/>
              <a:gd name="connsiteX6" fmla="*/ 1391620 w 3924778"/>
              <a:gd name="connsiteY6" fmla="*/ 4591445 h 6019364"/>
              <a:gd name="connsiteX7" fmla="*/ 1543209 w 3924778"/>
              <a:gd name="connsiteY7" fmla="*/ 4637341 h 6019364"/>
              <a:gd name="connsiteX8" fmla="*/ 1624961 w 3924778"/>
              <a:gd name="connsiteY8" fmla="*/ 4682798 h 6019364"/>
              <a:gd name="connsiteX9" fmla="*/ 1679025 w 3924778"/>
              <a:gd name="connsiteY9" fmla="*/ 4664668 h 6019364"/>
              <a:gd name="connsiteX10" fmla="*/ 1759113 w 3924778"/>
              <a:gd name="connsiteY10" fmla="*/ 4510253 h 6019364"/>
              <a:gd name="connsiteX11" fmla="*/ 1775148 w 3924778"/>
              <a:gd name="connsiteY11" fmla="*/ 4433265 h 6019364"/>
              <a:gd name="connsiteX12" fmla="*/ 1794688 w 3924778"/>
              <a:gd name="connsiteY12" fmla="*/ 4301886 h 6019364"/>
              <a:gd name="connsiteX13" fmla="*/ 1747809 w 3924778"/>
              <a:gd name="connsiteY13" fmla="*/ 4210446 h 6019364"/>
              <a:gd name="connsiteX14" fmla="*/ 1720383 w 3924778"/>
              <a:gd name="connsiteY14" fmla="*/ 4179265 h 6019364"/>
              <a:gd name="connsiteX15" fmla="*/ 1682180 w 3924778"/>
              <a:gd name="connsiteY15" fmla="*/ 4037288 h 6019364"/>
              <a:gd name="connsiteX16" fmla="*/ 1674644 w 3924778"/>
              <a:gd name="connsiteY16" fmla="*/ 3984035 h 6019364"/>
              <a:gd name="connsiteX17" fmla="*/ 1632935 w 3924778"/>
              <a:gd name="connsiteY17" fmla="*/ 3895573 h 6019364"/>
              <a:gd name="connsiteX18" fmla="*/ 1610591 w 3924778"/>
              <a:gd name="connsiteY18" fmla="*/ 3868071 h 6019364"/>
              <a:gd name="connsiteX19" fmla="*/ 1588685 w 3924778"/>
              <a:gd name="connsiteY19" fmla="*/ 3782324 h 6019364"/>
              <a:gd name="connsiteX20" fmla="*/ 1553023 w 3924778"/>
              <a:gd name="connsiteY20" fmla="*/ 3650244 h 6019364"/>
              <a:gd name="connsiteX21" fmla="*/ 1361477 w 3924778"/>
              <a:gd name="connsiteY21" fmla="*/ 3429527 h 6019364"/>
              <a:gd name="connsiteX22" fmla="*/ 1165902 w 3924778"/>
              <a:gd name="connsiteY22" fmla="*/ 3131734 h 6019364"/>
              <a:gd name="connsiteX23" fmla="*/ 935627 w 3924778"/>
              <a:gd name="connsiteY23" fmla="*/ 2843838 h 6019364"/>
              <a:gd name="connsiteX24" fmla="*/ 787368 w 3924778"/>
              <a:gd name="connsiteY24" fmla="*/ 2582393 h 6019364"/>
              <a:gd name="connsiteX25" fmla="*/ 768003 w 3924778"/>
              <a:gd name="connsiteY25" fmla="*/ 2260777 h 6019364"/>
              <a:gd name="connsiteX26" fmla="*/ 765112 w 3924778"/>
              <a:gd name="connsiteY26" fmla="*/ 2180898 h 6019364"/>
              <a:gd name="connsiteX27" fmla="*/ 721300 w 3924778"/>
              <a:gd name="connsiteY27" fmla="*/ 1725450 h 6019364"/>
              <a:gd name="connsiteX28" fmla="*/ 647258 w 3924778"/>
              <a:gd name="connsiteY28" fmla="*/ 1609573 h 6019364"/>
              <a:gd name="connsiteX29" fmla="*/ 598627 w 3924778"/>
              <a:gd name="connsiteY29" fmla="*/ 1549839 h 6019364"/>
              <a:gd name="connsiteX30" fmla="*/ 550259 w 3924778"/>
              <a:gd name="connsiteY30" fmla="*/ 1443247 h 6019364"/>
              <a:gd name="connsiteX31" fmla="*/ 485593 w 3924778"/>
              <a:gd name="connsiteY31" fmla="*/ 1309240 h 6019364"/>
              <a:gd name="connsiteX32" fmla="*/ 334530 w 3924778"/>
              <a:gd name="connsiteY32" fmla="*/ 986397 h 6019364"/>
              <a:gd name="connsiteX33" fmla="*/ 325067 w 3924778"/>
              <a:gd name="connsiteY33" fmla="*/ 890490 h 6019364"/>
              <a:gd name="connsiteX34" fmla="*/ 315428 w 3924778"/>
              <a:gd name="connsiteY34" fmla="*/ 756834 h 6019364"/>
              <a:gd name="connsiteX35" fmla="*/ 242876 w 3924778"/>
              <a:gd name="connsiteY35" fmla="*/ 627206 h 6019364"/>
              <a:gd name="connsiteX36" fmla="*/ 184256 w 3924778"/>
              <a:gd name="connsiteY36" fmla="*/ 541634 h 6019364"/>
              <a:gd name="connsiteX37" fmla="*/ 2434 w 3924778"/>
              <a:gd name="connsiteY37" fmla="*/ 51874 h 6019364"/>
              <a:gd name="connsiteX0" fmla="*/ 184256 w 3924778"/>
              <a:gd name="connsiteY0" fmla="*/ 541634 h 6019364"/>
              <a:gd name="connsiteX1" fmla="*/ 0 w 3924778"/>
              <a:gd name="connsiteY1" fmla="*/ 1 h 6019364"/>
              <a:gd name="connsiteX2" fmla="*/ 3913236 w 3924778"/>
              <a:gd name="connsiteY2" fmla="*/ 0 h 6019364"/>
              <a:gd name="connsiteX3" fmla="*/ 3924778 w 3924778"/>
              <a:gd name="connsiteY3" fmla="*/ 5990607 h 6019364"/>
              <a:gd name="connsiteX4" fmla="*/ 974094 w 3924778"/>
              <a:gd name="connsiteY4" fmla="*/ 6019364 h 6019364"/>
              <a:gd name="connsiteX5" fmla="*/ 1155036 w 3924778"/>
              <a:gd name="connsiteY5" fmla="*/ 5001787 h 6019364"/>
              <a:gd name="connsiteX6" fmla="*/ 1391620 w 3924778"/>
              <a:gd name="connsiteY6" fmla="*/ 4591445 h 6019364"/>
              <a:gd name="connsiteX7" fmla="*/ 1543209 w 3924778"/>
              <a:gd name="connsiteY7" fmla="*/ 4637341 h 6019364"/>
              <a:gd name="connsiteX8" fmla="*/ 1624961 w 3924778"/>
              <a:gd name="connsiteY8" fmla="*/ 4682798 h 6019364"/>
              <a:gd name="connsiteX9" fmla="*/ 1679025 w 3924778"/>
              <a:gd name="connsiteY9" fmla="*/ 4664668 h 6019364"/>
              <a:gd name="connsiteX10" fmla="*/ 1759113 w 3924778"/>
              <a:gd name="connsiteY10" fmla="*/ 4510253 h 6019364"/>
              <a:gd name="connsiteX11" fmla="*/ 1775148 w 3924778"/>
              <a:gd name="connsiteY11" fmla="*/ 4433265 h 6019364"/>
              <a:gd name="connsiteX12" fmla="*/ 1794688 w 3924778"/>
              <a:gd name="connsiteY12" fmla="*/ 4301886 h 6019364"/>
              <a:gd name="connsiteX13" fmla="*/ 1747809 w 3924778"/>
              <a:gd name="connsiteY13" fmla="*/ 4210446 h 6019364"/>
              <a:gd name="connsiteX14" fmla="*/ 1720383 w 3924778"/>
              <a:gd name="connsiteY14" fmla="*/ 4179265 h 6019364"/>
              <a:gd name="connsiteX15" fmla="*/ 1682180 w 3924778"/>
              <a:gd name="connsiteY15" fmla="*/ 4037288 h 6019364"/>
              <a:gd name="connsiteX16" fmla="*/ 1674644 w 3924778"/>
              <a:gd name="connsiteY16" fmla="*/ 3984035 h 6019364"/>
              <a:gd name="connsiteX17" fmla="*/ 1632935 w 3924778"/>
              <a:gd name="connsiteY17" fmla="*/ 3895573 h 6019364"/>
              <a:gd name="connsiteX18" fmla="*/ 1610591 w 3924778"/>
              <a:gd name="connsiteY18" fmla="*/ 3868071 h 6019364"/>
              <a:gd name="connsiteX19" fmla="*/ 1588685 w 3924778"/>
              <a:gd name="connsiteY19" fmla="*/ 3782324 h 6019364"/>
              <a:gd name="connsiteX20" fmla="*/ 1553023 w 3924778"/>
              <a:gd name="connsiteY20" fmla="*/ 3650244 h 6019364"/>
              <a:gd name="connsiteX21" fmla="*/ 1361477 w 3924778"/>
              <a:gd name="connsiteY21" fmla="*/ 3429527 h 6019364"/>
              <a:gd name="connsiteX22" fmla="*/ 1165902 w 3924778"/>
              <a:gd name="connsiteY22" fmla="*/ 3131734 h 6019364"/>
              <a:gd name="connsiteX23" fmla="*/ 935627 w 3924778"/>
              <a:gd name="connsiteY23" fmla="*/ 2843838 h 6019364"/>
              <a:gd name="connsiteX24" fmla="*/ 787368 w 3924778"/>
              <a:gd name="connsiteY24" fmla="*/ 2582393 h 6019364"/>
              <a:gd name="connsiteX25" fmla="*/ 768003 w 3924778"/>
              <a:gd name="connsiteY25" fmla="*/ 2260777 h 6019364"/>
              <a:gd name="connsiteX26" fmla="*/ 765112 w 3924778"/>
              <a:gd name="connsiteY26" fmla="*/ 2180898 h 6019364"/>
              <a:gd name="connsiteX27" fmla="*/ 721300 w 3924778"/>
              <a:gd name="connsiteY27" fmla="*/ 1725450 h 6019364"/>
              <a:gd name="connsiteX28" fmla="*/ 647258 w 3924778"/>
              <a:gd name="connsiteY28" fmla="*/ 1609573 h 6019364"/>
              <a:gd name="connsiteX29" fmla="*/ 598627 w 3924778"/>
              <a:gd name="connsiteY29" fmla="*/ 1549839 h 6019364"/>
              <a:gd name="connsiteX30" fmla="*/ 550259 w 3924778"/>
              <a:gd name="connsiteY30" fmla="*/ 1443247 h 6019364"/>
              <a:gd name="connsiteX31" fmla="*/ 485593 w 3924778"/>
              <a:gd name="connsiteY31" fmla="*/ 1309240 h 6019364"/>
              <a:gd name="connsiteX32" fmla="*/ 334530 w 3924778"/>
              <a:gd name="connsiteY32" fmla="*/ 986397 h 6019364"/>
              <a:gd name="connsiteX33" fmla="*/ 325067 w 3924778"/>
              <a:gd name="connsiteY33" fmla="*/ 890490 h 6019364"/>
              <a:gd name="connsiteX34" fmla="*/ 315428 w 3924778"/>
              <a:gd name="connsiteY34" fmla="*/ 756834 h 6019364"/>
              <a:gd name="connsiteX35" fmla="*/ 242876 w 3924778"/>
              <a:gd name="connsiteY35" fmla="*/ 627206 h 6019364"/>
              <a:gd name="connsiteX36" fmla="*/ 184256 w 3924778"/>
              <a:gd name="connsiteY36" fmla="*/ 541634 h 6019364"/>
              <a:gd name="connsiteX0" fmla="*/ 0 w 3740522"/>
              <a:gd name="connsiteY0" fmla="*/ 541634 h 6019364"/>
              <a:gd name="connsiteX1" fmla="*/ 3728980 w 3740522"/>
              <a:gd name="connsiteY1" fmla="*/ 0 h 6019364"/>
              <a:gd name="connsiteX2" fmla="*/ 3740522 w 3740522"/>
              <a:gd name="connsiteY2" fmla="*/ 5990607 h 6019364"/>
              <a:gd name="connsiteX3" fmla="*/ 789838 w 3740522"/>
              <a:gd name="connsiteY3" fmla="*/ 6019364 h 6019364"/>
              <a:gd name="connsiteX4" fmla="*/ 970780 w 3740522"/>
              <a:gd name="connsiteY4" fmla="*/ 5001787 h 6019364"/>
              <a:gd name="connsiteX5" fmla="*/ 1207364 w 3740522"/>
              <a:gd name="connsiteY5" fmla="*/ 4591445 h 6019364"/>
              <a:gd name="connsiteX6" fmla="*/ 1358953 w 3740522"/>
              <a:gd name="connsiteY6" fmla="*/ 4637341 h 6019364"/>
              <a:gd name="connsiteX7" fmla="*/ 1440705 w 3740522"/>
              <a:gd name="connsiteY7" fmla="*/ 4682798 h 6019364"/>
              <a:gd name="connsiteX8" fmla="*/ 1494769 w 3740522"/>
              <a:gd name="connsiteY8" fmla="*/ 4664668 h 6019364"/>
              <a:gd name="connsiteX9" fmla="*/ 1574857 w 3740522"/>
              <a:gd name="connsiteY9" fmla="*/ 4510253 h 6019364"/>
              <a:gd name="connsiteX10" fmla="*/ 1590892 w 3740522"/>
              <a:gd name="connsiteY10" fmla="*/ 4433265 h 6019364"/>
              <a:gd name="connsiteX11" fmla="*/ 1610432 w 3740522"/>
              <a:gd name="connsiteY11" fmla="*/ 4301886 h 6019364"/>
              <a:gd name="connsiteX12" fmla="*/ 1563553 w 3740522"/>
              <a:gd name="connsiteY12" fmla="*/ 4210446 h 6019364"/>
              <a:gd name="connsiteX13" fmla="*/ 1536127 w 3740522"/>
              <a:gd name="connsiteY13" fmla="*/ 4179265 h 6019364"/>
              <a:gd name="connsiteX14" fmla="*/ 1497924 w 3740522"/>
              <a:gd name="connsiteY14" fmla="*/ 4037288 h 6019364"/>
              <a:gd name="connsiteX15" fmla="*/ 1490388 w 3740522"/>
              <a:gd name="connsiteY15" fmla="*/ 3984035 h 6019364"/>
              <a:gd name="connsiteX16" fmla="*/ 1448679 w 3740522"/>
              <a:gd name="connsiteY16" fmla="*/ 3895573 h 6019364"/>
              <a:gd name="connsiteX17" fmla="*/ 1426335 w 3740522"/>
              <a:gd name="connsiteY17" fmla="*/ 3868071 h 6019364"/>
              <a:gd name="connsiteX18" fmla="*/ 1404429 w 3740522"/>
              <a:gd name="connsiteY18" fmla="*/ 3782324 h 6019364"/>
              <a:gd name="connsiteX19" fmla="*/ 1368767 w 3740522"/>
              <a:gd name="connsiteY19" fmla="*/ 3650244 h 6019364"/>
              <a:gd name="connsiteX20" fmla="*/ 1177221 w 3740522"/>
              <a:gd name="connsiteY20" fmla="*/ 3429527 h 6019364"/>
              <a:gd name="connsiteX21" fmla="*/ 981646 w 3740522"/>
              <a:gd name="connsiteY21" fmla="*/ 3131734 h 6019364"/>
              <a:gd name="connsiteX22" fmla="*/ 751371 w 3740522"/>
              <a:gd name="connsiteY22" fmla="*/ 2843838 h 6019364"/>
              <a:gd name="connsiteX23" fmla="*/ 603112 w 3740522"/>
              <a:gd name="connsiteY23" fmla="*/ 2582393 h 6019364"/>
              <a:gd name="connsiteX24" fmla="*/ 583747 w 3740522"/>
              <a:gd name="connsiteY24" fmla="*/ 2260777 h 6019364"/>
              <a:gd name="connsiteX25" fmla="*/ 580856 w 3740522"/>
              <a:gd name="connsiteY25" fmla="*/ 2180898 h 6019364"/>
              <a:gd name="connsiteX26" fmla="*/ 537044 w 3740522"/>
              <a:gd name="connsiteY26" fmla="*/ 1725450 h 6019364"/>
              <a:gd name="connsiteX27" fmla="*/ 463002 w 3740522"/>
              <a:gd name="connsiteY27" fmla="*/ 1609573 h 6019364"/>
              <a:gd name="connsiteX28" fmla="*/ 414371 w 3740522"/>
              <a:gd name="connsiteY28" fmla="*/ 1549839 h 6019364"/>
              <a:gd name="connsiteX29" fmla="*/ 366003 w 3740522"/>
              <a:gd name="connsiteY29" fmla="*/ 1443247 h 6019364"/>
              <a:gd name="connsiteX30" fmla="*/ 301337 w 3740522"/>
              <a:gd name="connsiteY30" fmla="*/ 1309240 h 6019364"/>
              <a:gd name="connsiteX31" fmla="*/ 150274 w 3740522"/>
              <a:gd name="connsiteY31" fmla="*/ 986397 h 6019364"/>
              <a:gd name="connsiteX32" fmla="*/ 140811 w 3740522"/>
              <a:gd name="connsiteY32" fmla="*/ 890490 h 6019364"/>
              <a:gd name="connsiteX33" fmla="*/ 131172 w 3740522"/>
              <a:gd name="connsiteY33" fmla="*/ 756834 h 6019364"/>
              <a:gd name="connsiteX34" fmla="*/ 58620 w 3740522"/>
              <a:gd name="connsiteY34" fmla="*/ 627206 h 6019364"/>
              <a:gd name="connsiteX35" fmla="*/ 0 w 3740522"/>
              <a:gd name="connsiteY35" fmla="*/ 541634 h 6019364"/>
              <a:gd name="connsiteX0" fmla="*/ 0 w 3740522"/>
              <a:gd name="connsiteY0" fmla="*/ 21197 h 5498927"/>
              <a:gd name="connsiteX1" fmla="*/ 2125089 w 3740522"/>
              <a:gd name="connsiteY1" fmla="*/ 0 h 5498927"/>
              <a:gd name="connsiteX2" fmla="*/ 3740522 w 3740522"/>
              <a:gd name="connsiteY2" fmla="*/ 5470170 h 5498927"/>
              <a:gd name="connsiteX3" fmla="*/ 789838 w 3740522"/>
              <a:gd name="connsiteY3" fmla="*/ 5498927 h 5498927"/>
              <a:gd name="connsiteX4" fmla="*/ 970780 w 3740522"/>
              <a:gd name="connsiteY4" fmla="*/ 4481350 h 5498927"/>
              <a:gd name="connsiteX5" fmla="*/ 1207364 w 3740522"/>
              <a:gd name="connsiteY5" fmla="*/ 4071008 h 5498927"/>
              <a:gd name="connsiteX6" fmla="*/ 1358953 w 3740522"/>
              <a:gd name="connsiteY6" fmla="*/ 4116904 h 5498927"/>
              <a:gd name="connsiteX7" fmla="*/ 1440705 w 3740522"/>
              <a:gd name="connsiteY7" fmla="*/ 4162361 h 5498927"/>
              <a:gd name="connsiteX8" fmla="*/ 1494769 w 3740522"/>
              <a:gd name="connsiteY8" fmla="*/ 4144231 h 5498927"/>
              <a:gd name="connsiteX9" fmla="*/ 1574857 w 3740522"/>
              <a:gd name="connsiteY9" fmla="*/ 3989816 h 5498927"/>
              <a:gd name="connsiteX10" fmla="*/ 1590892 w 3740522"/>
              <a:gd name="connsiteY10" fmla="*/ 3912828 h 5498927"/>
              <a:gd name="connsiteX11" fmla="*/ 1610432 w 3740522"/>
              <a:gd name="connsiteY11" fmla="*/ 3781449 h 5498927"/>
              <a:gd name="connsiteX12" fmla="*/ 1563553 w 3740522"/>
              <a:gd name="connsiteY12" fmla="*/ 3690009 h 5498927"/>
              <a:gd name="connsiteX13" fmla="*/ 1536127 w 3740522"/>
              <a:gd name="connsiteY13" fmla="*/ 3658828 h 5498927"/>
              <a:gd name="connsiteX14" fmla="*/ 1497924 w 3740522"/>
              <a:gd name="connsiteY14" fmla="*/ 3516851 h 5498927"/>
              <a:gd name="connsiteX15" fmla="*/ 1490388 w 3740522"/>
              <a:gd name="connsiteY15" fmla="*/ 3463598 h 5498927"/>
              <a:gd name="connsiteX16" fmla="*/ 1448679 w 3740522"/>
              <a:gd name="connsiteY16" fmla="*/ 3375136 h 5498927"/>
              <a:gd name="connsiteX17" fmla="*/ 1426335 w 3740522"/>
              <a:gd name="connsiteY17" fmla="*/ 3347634 h 5498927"/>
              <a:gd name="connsiteX18" fmla="*/ 1404429 w 3740522"/>
              <a:gd name="connsiteY18" fmla="*/ 3261887 h 5498927"/>
              <a:gd name="connsiteX19" fmla="*/ 1368767 w 3740522"/>
              <a:gd name="connsiteY19" fmla="*/ 3129807 h 5498927"/>
              <a:gd name="connsiteX20" fmla="*/ 1177221 w 3740522"/>
              <a:gd name="connsiteY20" fmla="*/ 2909090 h 5498927"/>
              <a:gd name="connsiteX21" fmla="*/ 981646 w 3740522"/>
              <a:gd name="connsiteY21" fmla="*/ 2611297 h 5498927"/>
              <a:gd name="connsiteX22" fmla="*/ 751371 w 3740522"/>
              <a:gd name="connsiteY22" fmla="*/ 2323401 h 5498927"/>
              <a:gd name="connsiteX23" fmla="*/ 603112 w 3740522"/>
              <a:gd name="connsiteY23" fmla="*/ 2061956 h 5498927"/>
              <a:gd name="connsiteX24" fmla="*/ 583747 w 3740522"/>
              <a:gd name="connsiteY24" fmla="*/ 1740340 h 5498927"/>
              <a:gd name="connsiteX25" fmla="*/ 580856 w 3740522"/>
              <a:gd name="connsiteY25" fmla="*/ 1660461 h 5498927"/>
              <a:gd name="connsiteX26" fmla="*/ 537044 w 3740522"/>
              <a:gd name="connsiteY26" fmla="*/ 1205013 h 5498927"/>
              <a:gd name="connsiteX27" fmla="*/ 463002 w 3740522"/>
              <a:gd name="connsiteY27" fmla="*/ 1089136 h 5498927"/>
              <a:gd name="connsiteX28" fmla="*/ 414371 w 3740522"/>
              <a:gd name="connsiteY28" fmla="*/ 1029402 h 5498927"/>
              <a:gd name="connsiteX29" fmla="*/ 366003 w 3740522"/>
              <a:gd name="connsiteY29" fmla="*/ 922810 h 5498927"/>
              <a:gd name="connsiteX30" fmla="*/ 301337 w 3740522"/>
              <a:gd name="connsiteY30" fmla="*/ 788803 h 5498927"/>
              <a:gd name="connsiteX31" fmla="*/ 150274 w 3740522"/>
              <a:gd name="connsiteY31" fmla="*/ 465960 h 5498927"/>
              <a:gd name="connsiteX32" fmla="*/ 140811 w 3740522"/>
              <a:gd name="connsiteY32" fmla="*/ 370053 h 5498927"/>
              <a:gd name="connsiteX33" fmla="*/ 131172 w 3740522"/>
              <a:gd name="connsiteY33" fmla="*/ 236397 h 5498927"/>
              <a:gd name="connsiteX34" fmla="*/ 58620 w 3740522"/>
              <a:gd name="connsiteY34" fmla="*/ 106769 h 5498927"/>
              <a:gd name="connsiteX35" fmla="*/ 0 w 3740522"/>
              <a:gd name="connsiteY35" fmla="*/ 21197 h 5498927"/>
              <a:gd name="connsiteX0" fmla="*/ 0 w 3740522"/>
              <a:gd name="connsiteY0" fmla="*/ 0 h 5477730"/>
              <a:gd name="connsiteX1" fmla="*/ 1848159 w 3740522"/>
              <a:gd name="connsiteY1" fmla="*/ 36629 h 5477730"/>
              <a:gd name="connsiteX2" fmla="*/ 3740522 w 3740522"/>
              <a:gd name="connsiteY2" fmla="*/ 5448973 h 5477730"/>
              <a:gd name="connsiteX3" fmla="*/ 789838 w 3740522"/>
              <a:gd name="connsiteY3" fmla="*/ 5477730 h 5477730"/>
              <a:gd name="connsiteX4" fmla="*/ 970780 w 3740522"/>
              <a:gd name="connsiteY4" fmla="*/ 4460153 h 5477730"/>
              <a:gd name="connsiteX5" fmla="*/ 1207364 w 3740522"/>
              <a:gd name="connsiteY5" fmla="*/ 4049811 h 5477730"/>
              <a:gd name="connsiteX6" fmla="*/ 1358953 w 3740522"/>
              <a:gd name="connsiteY6" fmla="*/ 4095707 h 5477730"/>
              <a:gd name="connsiteX7" fmla="*/ 1440705 w 3740522"/>
              <a:gd name="connsiteY7" fmla="*/ 4141164 h 5477730"/>
              <a:gd name="connsiteX8" fmla="*/ 1494769 w 3740522"/>
              <a:gd name="connsiteY8" fmla="*/ 4123034 h 5477730"/>
              <a:gd name="connsiteX9" fmla="*/ 1574857 w 3740522"/>
              <a:gd name="connsiteY9" fmla="*/ 3968619 h 5477730"/>
              <a:gd name="connsiteX10" fmla="*/ 1590892 w 3740522"/>
              <a:gd name="connsiteY10" fmla="*/ 3891631 h 5477730"/>
              <a:gd name="connsiteX11" fmla="*/ 1610432 w 3740522"/>
              <a:gd name="connsiteY11" fmla="*/ 3760252 h 5477730"/>
              <a:gd name="connsiteX12" fmla="*/ 1563553 w 3740522"/>
              <a:gd name="connsiteY12" fmla="*/ 3668812 h 5477730"/>
              <a:gd name="connsiteX13" fmla="*/ 1536127 w 3740522"/>
              <a:gd name="connsiteY13" fmla="*/ 3637631 h 5477730"/>
              <a:gd name="connsiteX14" fmla="*/ 1497924 w 3740522"/>
              <a:gd name="connsiteY14" fmla="*/ 3495654 h 5477730"/>
              <a:gd name="connsiteX15" fmla="*/ 1490388 w 3740522"/>
              <a:gd name="connsiteY15" fmla="*/ 3442401 h 5477730"/>
              <a:gd name="connsiteX16" fmla="*/ 1448679 w 3740522"/>
              <a:gd name="connsiteY16" fmla="*/ 3353939 h 5477730"/>
              <a:gd name="connsiteX17" fmla="*/ 1426335 w 3740522"/>
              <a:gd name="connsiteY17" fmla="*/ 3326437 h 5477730"/>
              <a:gd name="connsiteX18" fmla="*/ 1404429 w 3740522"/>
              <a:gd name="connsiteY18" fmla="*/ 3240690 h 5477730"/>
              <a:gd name="connsiteX19" fmla="*/ 1368767 w 3740522"/>
              <a:gd name="connsiteY19" fmla="*/ 3108610 h 5477730"/>
              <a:gd name="connsiteX20" fmla="*/ 1177221 w 3740522"/>
              <a:gd name="connsiteY20" fmla="*/ 2887893 h 5477730"/>
              <a:gd name="connsiteX21" fmla="*/ 981646 w 3740522"/>
              <a:gd name="connsiteY21" fmla="*/ 2590100 h 5477730"/>
              <a:gd name="connsiteX22" fmla="*/ 751371 w 3740522"/>
              <a:gd name="connsiteY22" fmla="*/ 2302204 h 5477730"/>
              <a:gd name="connsiteX23" fmla="*/ 603112 w 3740522"/>
              <a:gd name="connsiteY23" fmla="*/ 2040759 h 5477730"/>
              <a:gd name="connsiteX24" fmla="*/ 583747 w 3740522"/>
              <a:gd name="connsiteY24" fmla="*/ 1719143 h 5477730"/>
              <a:gd name="connsiteX25" fmla="*/ 580856 w 3740522"/>
              <a:gd name="connsiteY25" fmla="*/ 1639264 h 5477730"/>
              <a:gd name="connsiteX26" fmla="*/ 537044 w 3740522"/>
              <a:gd name="connsiteY26" fmla="*/ 1183816 h 5477730"/>
              <a:gd name="connsiteX27" fmla="*/ 463002 w 3740522"/>
              <a:gd name="connsiteY27" fmla="*/ 1067939 h 5477730"/>
              <a:gd name="connsiteX28" fmla="*/ 414371 w 3740522"/>
              <a:gd name="connsiteY28" fmla="*/ 1008205 h 5477730"/>
              <a:gd name="connsiteX29" fmla="*/ 366003 w 3740522"/>
              <a:gd name="connsiteY29" fmla="*/ 901613 h 5477730"/>
              <a:gd name="connsiteX30" fmla="*/ 301337 w 3740522"/>
              <a:gd name="connsiteY30" fmla="*/ 767606 h 5477730"/>
              <a:gd name="connsiteX31" fmla="*/ 150274 w 3740522"/>
              <a:gd name="connsiteY31" fmla="*/ 444763 h 5477730"/>
              <a:gd name="connsiteX32" fmla="*/ 140811 w 3740522"/>
              <a:gd name="connsiteY32" fmla="*/ 348856 h 5477730"/>
              <a:gd name="connsiteX33" fmla="*/ 131172 w 3740522"/>
              <a:gd name="connsiteY33" fmla="*/ 215200 h 5477730"/>
              <a:gd name="connsiteX34" fmla="*/ 58620 w 3740522"/>
              <a:gd name="connsiteY34" fmla="*/ 85572 h 5477730"/>
              <a:gd name="connsiteX35" fmla="*/ 0 w 3740522"/>
              <a:gd name="connsiteY35" fmla="*/ 0 h 5477730"/>
              <a:gd name="connsiteX0" fmla="*/ 0 w 1848159"/>
              <a:gd name="connsiteY0" fmla="*/ 0 h 5477730"/>
              <a:gd name="connsiteX1" fmla="*/ 1848159 w 1848159"/>
              <a:gd name="connsiteY1" fmla="*/ 36629 h 5477730"/>
              <a:gd name="connsiteX2" fmla="*/ 1836623 w 1848159"/>
              <a:gd name="connsiteY2" fmla="*/ 5468249 h 5477730"/>
              <a:gd name="connsiteX3" fmla="*/ 789838 w 1848159"/>
              <a:gd name="connsiteY3" fmla="*/ 5477730 h 5477730"/>
              <a:gd name="connsiteX4" fmla="*/ 970780 w 1848159"/>
              <a:gd name="connsiteY4" fmla="*/ 4460153 h 5477730"/>
              <a:gd name="connsiteX5" fmla="*/ 1207364 w 1848159"/>
              <a:gd name="connsiteY5" fmla="*/ 4049811 h 5477730"/>
              <a:gd name="connsiteX6" fmla="*/ 1358953 w 1848159"/>
              <a:gd name="connsiteY6" fmla="*/ 4095707 h 5477730"/>
              <a:gd name="connsiteX7" fmla="*/ 1440705 w 1848159"/>
              <a:gd name="connsiteY7" fmla="*/ 4141164 h 5477730"/>
              <a:gd name="connsiteX8" fmla="*/ 1494769 w 1848159"/>
              <a:gd name="connsiteY8" fmla="*/ 4123034 h 5477730"/>
              <a:gd name="connsiteX9" fmla="*/ 1574857 w 1848159"/>
              <a:gd name="connsiteY9" fmla="*/ 3968619 h 5477730"/>
              <a:gd name="connsiteX10" fmla="*/ 1590892 w 1848159"/>
              <a:gd name="connsiteY10" fmla="*/ 3891631 h 5477730"/>
              <a:gd name="connsiteX11" fmla="*/ 1610432 w 1848159"/>
              <a:gd name="connsiteY11" fmla="*/ 3760252 h 5477730"/>
              <a:gd name="connsiteX12" fmla="*/ 1563553 w 1848159"/>
              <a:gd name="connsiteY12" fmla="*/ 3668812 h 5477730"/>
              <a:gd name="connsiteX13" fmla="*/ 1536127 w 1848159"/>
              <a:gd name="connsiteY13" fmla="*/ 3637631 h 5477730"/>
              <a:gd name="connsiteX14" fmla="*/ 1497924 w 1848159"/>
              <a:gd name="connsiteY14" fmla="*/ 3495654 h 5477730"/>
              <a:gd name="connsiteX15" fmla="*/ 1490388 w 1848159"/>
              <a:gd name="connsiteY15" fmla="*/ 3442401 h 5477730"/>
              <a:gd name="connsiteX16" fmla="*/ 1448679 w 1848159"/>
              <a:gd name="connsiteY16" fmla="*/ 3353939 h 5477730"/>
              <a:gd name="connsiteX17" fmla="*/ 1426335 w 1848159"/>
              <a:gd name="connsiteY17" fmla="*/ 3326437 h 5477730"/>
              <a:gd name="connsiteX18" fmla="*/ 1404429 w 1848159"/>
              <a:gd name="connsiteY18" fmla="*/ 3240690 h 5477730"/>
              <a:gd name="connsiteX19" fmla="*/ 1368767 w 1848159"/>
              <a:gd name="connsiteY19" fmla="*/ 3108610 h 5477730"/>
              <a:gd name="connsiteX20" fmla="*/ 1177221 w 1848159"/>
              <a:gd name="connsiteY20" fmla="*/ 2887893 h 5477730"/>
              <a:gd name="connsiteX21" fmla="*/ 981646 w 1848159"/>
              <a:gd name="connsiteY21" fmla="*/ 2590100 h 5477730"/>
              <a:gd name="connsiteX22" fmla="*/ 751371 w 1848159"/>
              <a:gd name="connsiteY22" fmla="*/ 2302204 h 5477730"/>
              <a:gd name="connsiteX23" fmla="*/ 603112 w 1848159"/>
              <a:gd name="connsiteY23" fmla="*/ 2040759 h 5477730"/>
              <a:gd name="connsiteX24" fmla="*/ 583747 w 1848159"/>
              <a:gd name="connsiteY24" fmla="*/ 1719143 h 5477730"/>
              <a:gd name="connsiteX25" fmla="*/ 580856 w 1848159"/>
              <a:gd name="connsiteY25" fmla="*/ 1639264 h 5477730"/>
              <a:gd name="connsiteX26" fmla="*/ 537044 w 1848159"/>
              <a:gd name="connsiteY26" fmla="*/ 1183816 h 5477730"/>
              <a:gd name="connsiteX27" fmla="*/ 463002 w 1848159"/>
              <a:gd name="connsiteY27" fmla="*/ 1067939 h 5477730"/>
              <a:gd name="connsiteX28" fmla="*/ 414371 w 1848159"/>
              <a:gd name="connsiteY28" fmla="*/ 1008205 h 5477730"/>
              <a:gd name="connsiteX29" fmla="*/ 366003 w 1848159"/>
              <a:gd name="connsiteY29" fmla="*/ 901613 h 5477730"/>
              <a:gd name="connsiteX30" fmla="*/ 301337 w 1848159"/>
              <a:gd name="connsiteY30" fmla="*/ 767606 h 5477730"/>
              <a:gd name="connsiteX31" fmla="*/ 150274 w 1848159"/>
              <a:gd name="connsiteY31" fmla="*/ 444763 h 5477730"/>
              <a:gd name="connsiteX32" fmla="*/ 140811 w 1848159"/>
              <a:gd name="connsiteY32" fmla="*/ 348856 h 5477730"/>
              <a:gd name="connsiteX33" fmla="*/ 131172 w 1848159"/>
              <a:gd name="connsiteY33" fmla="*/ 215200 h 5477730"/>
              <a:gd name="connsiteX34" fmla="*/ 58620 w 1848159"/>
              <a:gd name="connsiteY34" fmla="*/ 85572 h 5477730"/>
              <a:gd name="connsiteX35" fmla="*/ 0 w 1848159"/>
              <a:gd name="connsiteY35" fmla="*/ 0 h 547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48159" h="5477730">
                <a:moveTo>
                  <a:pt x="0" y="0"/>
                </a:moveTo>
                <a:lnTo>
                  <a:pt x="1848159" y="36629"/>
                </a:lnTo>
                <a:cubicBezTo>
                  <a:pt x="1848160" y="2322630"/>
                  <a:pt x="1836622" y="3182248"/>
                  <a:pt x="1836623" y="5468249"/>
                </a:cubicBezTo>
                <a:lnTo>
                  <a:pt x="789838" y="5477730"/>
                </a:lnTo>
                <a:cubicBezTo>
                  <a:pt x="794569" y="5389443"/>
                  <a:pt x="903748" y="4639880"/>
                  <a:pt x="970780" y="4460153"/>
                </a:cubicBezTo>
                <a:cubicBezTo>
                  <a:pt x="1033694" y="4292251"/>
                  <a:pt x="1138054" y="4091328"/>
                  <a:pt x="1207364" y="4049811"/>
                </a:cubicBezTo>
                <a:cubicBezTo>
                  <a:pt x="1251176" y="4023536"/>
                  <a:pt x="1306116" y="4060147"/>
                  <a:pt x="1358953" y="4095707"/>
                </a:cubicBezTo>
                <a:cubicBezTo>
                  <a:pt x="1388569" y="4115589"/>
                  <a:pt x="1416521" y="4134420"/>
                  <a:pt x="1440705" y="4141164"/>
                </a:cubicBezTo>
                <a:cubicBezTo>
                  <a:pt x="1457529" y="4145894"/>
                  <a:pt x="1475755" y="4139850"/>
                  <a:pt x="1494769" y="4123034"/>
                </a:cubicBezTo>
                <a:cubicBezTo>
                  <a:pt x="1533849" y="4087999"/>
                  <a:pt x="1568373" y="4013901"/>
                  <a:pt x="1574857" y="3968619"/>
                </a:cubicBezTo>
                <a:cubicBezTo>
                  <a:pt x="1578450" y="3943395"/>
                  <a:pt x="1584758" y="3917119"/>
                  <a:pt x="1590892" y="3891631"/>
                </a:cubicBezTo>
                <a:cubicBezTo>
                  <a:pt x="1601407" y="3847838"/>
                  <a:pt x="1612272" y="3802906"/>
                  <a:pt x="1610432" y="3760252"/>
                </a:cubicBezTo>
                <a:cubicBezTo>
                  <a:pt x="1608417" y="3714970"/>
                  <a:pt x="1586598" y="3692548"/>
                  <a:pt x="1563553" y="3668812"/>
                </a:cubicBezTo>
                <a:cubicBezTo>
                  <a:pt x="1553652" y="3659116"/>
                  <a:pt x="1544478" y="3648693"/>
                  <a:pt x="1536127" y="3637631"/>
                </a:cubicBezTo>
                <a:cubicBezTo>
                  <a:pt x="1512381" y="3604698"/>
                  <a:pt x="1505722" y="3554161"/>
                  <a:pt x="1497924" y="3495654"/>
                </a:cubicBezTo>
                <a:cubicBezTo>
                  <a:pt x="1495645" y="3478137"/>
                  <a:pt x="1493279" y="3460619"/>
                  <a:pt x="1490388" y="3442401"/>
                </a:cubicBezTo>
                <a:cubicBezTo>
                  <a:pt x="1482064" y="3389412"/>
                  <a:pt x="1465853" y="3372332"/>
                  <a:pt x="1448679" y="3353939"/>
                </a:cubicBezTo>
                <a:cubicBezTo>
                  <a:pt x="1440346" y="3345522"/>
                  <a:pt x="1432863" y="3336317"/>
                  <a:pt x="1426335" y="3326437"/>
                </a:cubicBezTo>
                <a:cubicBezTo>
                  <a:pt x="1415207" y="3308920"/>
                  <a:pt x="1410212" y="3277214"/>
                  <a:pt x="1404429" y="3240690"/>
                </a:cubicBezTo>
                <a:cubicBezTo>
                  <a:pt x="1397331" y="3196021"/>
                  <a:pt x="1389270" y="3145309"/>
                  <a:pt x="1368767" y="3108610"/>
                </a:cubicBezTo>
                <a:cubicBezTo>
                  <a:pt x="1329511" y="3038541"/>
                  <a:pt x="1223136" y="2927482"/>
                  <a:pt x="1177221" y="2887893"/>
                </a:cubicBezTo>
                <a:cubicBezTo>
                  <a:pt x="1131307" y="2848304"/>
                  <a:pt x="1012402" y="2648695"/>
                  <a:pt x="981646" y="2590100"/>
                </a:cubicBezTo>
                <a:cubicBezTo>
                  <a:pt x="948699" y="2527301"/>
                  <a:pt x="787209" y="2337676"/>
                  <a:pt x="751371" y="2302204"/>
                </a:cubicBezTo>
                <a:cubicBezTo>
                  <a:pt x="715533" y="2266732"/>
                  <a:pt x="618183" y="2124667"/>
                  <a:pt x="603112" y="2040759"/>
                </a:cubicBezTo>
                <a:cubicBezTo>
                  <a:pt x="592159" y="1979449"/>
                  <a:pt x="587077" y="1822932"/>
                  <a:pt x="583747" y="1719143"/>
                </a:cubicBezTo>
                <a:cubicBezTo>
                  <a:pt x="582696" y="1686035"/>
                  <a:pt x="581732" y="1657832"/>
                  <a:pt x="580856" y="1639264"/>
                </a:cubicBezTo>
                <a:cubicBezTo>
                  <a:pt x="577351" y="1565779"/>
                  <a:pt x="550626" y="1255812"/>
                  <a:pt x="537044" y="1183816"/>
                </a:cubicBezTo>
                <a:cubicBezTo>
                  <a:pt x="528720" y="1140636"/>
                  <a:pt x="495335" y="1103674"/>
                  <a:pt x="463002" y="1067939"/>
                </a:cubicBezTo>
                <a:cubicBezTo>
                  <a:pt x="445215" y="1049362"/>
                  <a:pt x="428952" y="1029392"/>
                  <a:pt x="414371" y="1008205"/>
                </a:cubicBezTo>
                <a:cubicBezTo>
                  <a:pt x="397810" y="981929"/>
                  <a:pt x="382388" y="943129"/>
                  <a:pt x="366003" y="901613"/>
                </a:cubicBezTo>
                <a:cubicBezTo>
                  <a:pt x="345850" y="850638"/>
                  <a:pt x="325083" y="797998"/>
                  <a:pt x="301337" y="767606"/>
                </a:cubicBezTo>
                <a:cubicBezTo>
                  <a:pt x="255422" y="708661"/>
                  <a:pt x="169901" y="502395"/>
                  <a:pt x="150274" y="444763"/>
                </a:cubicBezTo>
                <a:cubicBezTo>
                  <a:pt x="139934" y="414896"/>
                  <a:pt x="140372" y="384329"/>
                  <a:pt x="140811" y="348856"/>
                </a:cubicBezTo>
                <a:cubicBezTo>
                  <a:pt x="142598" y="304084"/>
                  <a:pt x="139365" y="259253"/>
                  <a:pt x="131172" y="215200"/>
                </a:cubicBezTo>
                <a:cubicBezTo>
                  <a:pt x="119518" y="154853"/>
                  <a:pt x="88499" y="119643"/>
                  <a:pt x="58620" y="85572"/>
                </a:cubicBezTo>
                <a:cubicBezTo>
                  <a:pt x="36714" y="60610"/>
                  <a:pt x="14019" y="34860"/>
                  <a:pt x="0" y="0"/>
                </a:cubicBezTo>
                <a:close/>
              </a:path>
            </a:pathLst>
          </a:custGeom>
          <a:gradFill flip="none" rotWithShape="1">
            <a:gsLst>
              <a:gs pos="99000">
                <a:schemeClr val="accent5">
                  <a:alpha val="94000"/>
                </a:schemeClr>
              </a:gs>
              <a:gs pos="49000">
                <a:schemeClr val="accent4">
                  <a:alpha val="92000"/>
                </a:schemeClr>
              </a:gs>
              <a:gs pos="7000">
                <a:schemeClr val="accent4">
                  <a:lumMod val="50000"/>
                  <a:alpha val="98000"/>
                </a:schemeClr>
              </a:gs>
            </a:gsLst>
            <a:lin ang="0" scaled="1"/>
            <a:tileRect/>
          </a:gradFill>
          <a:ln w="1270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33" name="MAP">
            <a:extLst>
              <a:ext uri="{FF2B5EF4-FFF2-40B4-BE49-F238E27FC236}">
                <a16:creationId xmlns:a16="http://schemas.microsoft.com/office/drawing/2014/main" id="{0E52DA67-F668-894D-B6B8-9B343E3C7256}"/>
              </a:ext>
            </a:extLst>
          </p:cNvPr>
          <p:cNvGrpSpPr/>
          <p:nvPr userDrawn="1"/>
        </p:nvGrpSpPr>
        <p:grpSpPr>
          <a:xfrm>
            <a:off x="-2946940" y="1778553"/>
            <a:ext cx="15365193" cy="10816997"/>
            <a:chOff x="-2946940" y="1778553"/>
            <a:chExt cx="15365193" cy="10816997"/>
          </a:xfrm>
        </p:grpSpPr>
        <p:sp>
          <p:nvSpPr>
            <p:cNvPr id="34" name="Freeform: Shape 109">
              <a:extLst>
                <a:ext uri="{FF2B5EF4-FFF2-40B4-BE49-F238E27FC236}">
                  <a16:creationId xmlns:a16="http://schemas.microsoft.com/office/drawing/2014/main" id="{9673D5DF-073C-E047-A3BB-419A1B9294D7}"/>
                </a:ext>
              </a:extLst>
            </p:cNvPr>
            <p:cNvSpPr/>
            <p:nvPr/>
          </p:nvSpPr>
          <p:spPr>
            <a:xfrm rot="5585979">
              <a:off x="1756204" y="-2676631"/>
              <a:ext cx="6206865" cy="1511723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0">
              <a:extLst>
                <a:ext uri="{FF2B5EF4-FFF2-40B4-BE49-F238E27FC236}">
                  <a16:creationId xmlns:a16="http://schemas.microsoft.com/office/drawing/2014/main" id="{24269C6E-FA7A-4546-9DD9-AF739F987E85}"/>
                </a:ext>
              </a:extLst>
            </p:cNvPr>
            <p:cNvSpPr/>
            <p:nvPr/>
          </p:nvSpPr>
          <p:spPr>
            <a:xfrm rot="5585979">
              <a:off x="2223405" y="-1966983"/>
              <a:ext cx="5193302" cy="15116053"/>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F0BCE2D9-C75C-FA4E-9F41-405F59D931AC}"/>
                </a:ext>
              </a:extLst>
            </p:cNvPr>
            <p:cNvSpPr/>
            <p:nvPr/>
          </p:nvSpPr>
          <p:spPr>
            <a:xfrm rot="5585979">
              <a:off x="2190385" y="-1385514"/>
              <a:ext cx="5197675" cy="15117431"/>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524ABC84-7566-E94E-8348-4A32780661F2}"/>
                </a:ext>
              </a:extLst>
            </p:cNvPr>
            <p:cNvSpPr/>
            <p:nvPr/>
          </p:nvSpPr>
          <p:spPr>
            <a:xfrm rot="5585979">
              <a:off x="1993931" y="-999687"/>
              <a:ext cx="5549166" cy="1511782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6">
              <a:extLst>
                <a:ext uri="{FF2B5EF4-FFF2-40B4-BE49-F238E27FC236}">
                  <a16:creationId xmlns:a16="http://schemas.microsoft.com/office/drawing/2014/main" id="{BC02351E-8BCC-8240-8938-6FD25AD035E3}"/>
                </a:ext>
              </a:extLst>
            </p:cNvPr>
            <p:cNvSpPr/>
            <p:nvPr/>
          </p:nvSpPr>
          <p:spPr>
            <a:xfrm rot="5585979">
              <a:off x="1872912" y="-696835"/>
              <a:ext cx="5756917" cy="15116251"/>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8">
              <a:extLst>
                <a:ext uri="{FF2B5EF4-FFF2-40B4-BE49-F238E27FC236}">
                  <a16:creationId xmlns:a16="http://schemas.microsoft.com/office/drawing/2014/main" id="{966AD04F-0F06-0C48-8E83-A5C4B63C89B0}"/>
                </a:ext>
              </a:extLst>
            </p:cNvPr>
            <p:cNvSpPr/>
            <p:nvPr/>
          </p:nvSpPr>
          <p:spPr>
            <a:xfrm rot="5585979">
              <a:off x="1796753" y="-455055"/>
              <a:ext cx="5882304" cy="15115464"/>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20">
              <a:extLst>
                <a:ext uri="{FF2B5EF4-FFF2-40B4-BE49-F238E27FC236}">
                  <a16:creationId xmlns:a16="http://schemas.microsoft.com/office/drawing/2014/main" id="{59F5E370-E2E8-CD4B-BC87-C7D1A63EF066}"/>
                </a:ext>
              </a:extLst>
            </p:cNvPr>
            <p:cNvSpPr/>
            <p:nvPr/>
          </p:nvSpPr>
          <p:spPr>
            <a:xfrm rot="5585979">
              <a:off x="1526555" y="704230"/>
              <a:ext cx="6299250" cy="15120187"/>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21">
              <a:extLst>
                <a:ext uri="{FF2B5EF4-FFF2-40B4-BE49-F238E27FC236}">
                  <a16:creationId xmlns:a16="http://schemas.microsoft.com/office/drawing/2014/main" id="{EEDFFBB9-0C0B-044A-A264-54184299A853}"/>
                </a:ext>
              </a:extLst>
            </p:cNvPr>
            <p:cNvSpPr/>
            <p:nvPr/>
          </p:nvSpPr>
          <p:spPr>
            <a:xfrm rot="5585979">
              <a:off x="1566593" y="1200796"/>
              <a:ext cx="6164714" cy="1511821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22">
              <a:extLst>
                <a:ext uri="{FF2B5EF4-FFF2-40B4-BE49-F238E27FC236}">
                  <a16:creationId xmlns:a16="http://schemas.microsoft.com/office/drawing/2014/main" id="{13295DAB-91CF-5D4E-AEEA-1CB7EA6B2EFF}"/>
                </a:ext>
              </a:extLst>
            </p:cNvPr>
            <p:cNvSpPr/>
            <p:nvPr/>
          </p:nvSpPr>
          <p:spPr>
            <a:xfrm rot="5585979">
              <a:off x="1484448" y="1616545"/>
              <a:ext cx="6284783" cy="1511782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E57501B6-D264-9846-BB6C-D1C3A0B35321}"/>
                </a:ext>
              </a:extLst>
            </p:cNvPr>
            <p:cNvSpPr/>
            <p:nvPr/>
          </p:nvSpPr>
          <p:spPr>
            <a:xfrm rot="5585979">
              <a:off x="1474690" y="1897386"/>
              <a:ext cx="6276534" cy="15119793"/>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51">
              <a:extLst>
                <a:ext uri="{FF2B5EF4-FFF2-40B4-BE49-F238E27FC236}">
                  <a16:creationId xmlns:a16="http://schemas.microsoft.com/office/drawing/2014/main" id="{FAD05846-87EA-0A41-B301-4A4361A47966}"/>
                </a:ext>
              </a:extLst>
            </p:cNvPr>
            <p:cNvSpPr/>
            <p:nvPr/>
          </p:nvSpPr>
          <p:spPr>
            <a:xfrm rot="5585979">
              <a:off x="2346756" y="-1643141"/>
              <a:ext cx="4915194" cy="15117431"/>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54">
              <a:extLst>
                <a:ext uri="{FF2B5EF4-FFF2-40B4-BE49-F238E27FC236}">
                  <a16:creationId xmlns:a16="http://schemas.microsoft.com/office/drawing/2014/main" id="{1ECE8F2E-B14F-7143-95D8-3153978598E7}"/>
                </a:ext>
              </a:extLst>
            </p:cNvPr>
            <p:cNvSpPr/>
            <p:nvPr/>
          </p:nvSpPr>
          <p:spPr>
            <a:xfrm rot="5585979">
              <a:off x="1681289" y="7934"/>
              <a:ext cx="6065319" cy="1511782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3" name="Text Placeholder 2">
            <a:extLst>
              <a:ext uri="{FF2B5EF4-FFF2-40B4-BE49-F238E27FC236}">
                <a16:creationId xmlns:a16="http://schemas.microsoft.com/office/drawing/2014/main" id="{E87CCAD9-E595-3D48-B240-C0D7C3922D46}"/>
              </a:ext>
            </a:extLst>
          </p:cNvPr>
          <p:cNvSpPr>
            <a:spLocks noGrp="1"/>
          </p:cNvSpPr>
          <p:nvPr>
            <p:ph type="body" sz="quarter" idx="10" hasCustomPrompt="1"/>
          </p:nvPr>
        </p:nvSpPr>
        <p:spPr>
          <a:xfrm>
            <a:off x="1207600" y="1315613"/>
            <a:ext cx="6986588" cy="622411"/>
          </a:xfrm>
        </p:spPr>
        <p:txBody>
          <a:bodyPr anchor="ctr"/>
          <a:lstStyle>
            <a:lvl1pPr marL="0" indent="0">
              <a:buNone/>
              <a:defRPr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Arial Bold, 28pt</a:t>
            </a:r>
          </a:p>
        </p:txBody>
      </p:sp>
      <p:sp>
        <p:nvSpPr>
          <p:cNvPr id="8" name="Text Placeholder 7">
            <a:extLst>
              <a:ext uri="{FF2B5EF4-FFF2-40B4-BE49-F238E27FC236}">
                <a16:creationId xmlns:a16="http://schemas.microsoft.com/office/drawing/2014/main" id="{1B686D60-E0A4-D340-8670-ED9AA2437C71}"/>
              </a:ext>
            </a:extLst>
          </p:cNvPr>
          <p:cNvSpPr>
            <a:spLocks noGrp="1"/>
          </p:cNvSpPr>
          <p:nvPr>
            <p:ph type="body" sz="quarter" idx="11"/>
          </p:nvPr>
        </p:nvSpPr>
        <p:spPr>
          <a:xfrm>
            <a:off x="1207600" y="2078900"/>
            <a:ext cx="8050109" cy="1765047"/>
          </a:xfrm>
        </p:spPr>
        <p:txBody>
          <a:bodyPr>
            <a:normAutofit/>
          </a:bodyPr>
          <a:lstStyle>
            <a:lvl1pPr marL="0" indent="0" algn="l">
              <a:buNone/>
              <a:defRPr sz="1800" b="0" i="0">
                <a:latin typeface="Arial" panose="020B0604020202020204" pitchFamily="34" charset="0"/>
                <a:cs typeface="Arial" panose="020B0604020202020204" pitchFamily="34" charset="0"/>
              </a:defRPr>
            </a:lvl1pPr>
            <a:lvl2pPr marL="457200" indent="0" algn="l">
              <a:buNone/>
              <a:defRPr sz="1800" b="0" i="0">
                <a:latin typeface="Arial" panose="020B0604020202020204" pitchFamily="34" charset="0"/>
                <a:cs typeface="Arial" panose="020B0604020202020204" pitchFamily="34" charset="0"/>
              </a:defRPr>
            </a:lvl2pPr>
            <a:lvl3pPr marL="914400" indent="0" algn="l">
              <a:buNone/>
              <a:defRPr sz="1800" b="0" i="0">
                <a:latin typeface="Arial" panose="020B0604020202020204" pitchFamily="34" charset="0"/>
                <a:cs typeface="Arial" panose="020B0604020202020204" pitchFamily="34" charset="0"/>
              </a:defRPr>
            </a:lvl3pPr>
            <a:lvl4pPr marL="1371600" indent="0" algn="l">
              <a:buNone/>
              <a:defRPr sz="1800" b="0" i="0">
                <a:latin typeface="Arial" panose="020B0604020202020204" pitchFamily="34" charset="0"/>
                <a:cs typeface="Arial" panose="020B0604020202020204" pitchFamily="34" charset="0"/>
              </a:defRPr>
            </a:lvl4pPr>
            <a:lvl5pPr marL="1828800" indent="0" algn="l">
              <a:buNone/>
              <a:defRPr sz="18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61474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Photo Quot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D11011-73BF-5840-B22B-CBE99A0D426E}"/>
              </a:ext>
            </a:extLst>
          </p:cNvPr>
          <p:cNvPicPr>
            <a:picLocks noChangeAspect="1"/>
          </p:cNvPicPr>
          <p:nvPr userDrawn="1"/>
        </p:nvPicPr>
        <p:blipFill rotWithShape="1">
          <a:blip r:embed="rId2">
            <a:duotone>
              <a:prstClr val="black"/>
              <a:schemeClr val="tx2">
                <a:tint val="45000"/>
                <a:satMod val="400000"/>
              </a:schemeClr>
            </a:duotone>
          </a:blip>
          <a:srcRect b="4717"/>
          <a:stretch/>
        </p:blipFill>
        <p:spPr>
          <a:xfrm>
            <a:off x="709232" y="541854"/>
            <a:ext cx="10773536" cy="5774292"/>
          </a:xfrm>
          <a:prstGeom prst="rect">
            <a:avLst/>
          </a:prstGeom>
        </p:spPr>
      </p:pic>
      <p:sp>
        <p:nvSpPr>
          <p:cNvPr id="11" name="Photo Gradient">
            <a:extLst>
              <a:ext uri="{FF2B5EF4-FFF2-40B4-BE49-F238E27FC236}">
                <a16:creationId xmlns:a16="http://schemas.microsoft.com/office/drawing/2014/main" id="{A6894E88-3E60-934D-942A-B398609BA5A2}"/>
              </a:ext>
            </a:extLst>
          </p:cNvPr>
          <p:cNvSpPr/>
          <p:nvPr userDrawn="1"/>
        </p:nvSpPr>
        <p:spPr>
          <a:xfrm>
            <a:off x="705494" y="541854"/>
            <a:ext cx="10781013" cy="5774292"/>
          </a:xfrm>
          <a:prstGeom prst="rect">
            <a:avLst/>
          </a:prstGeom>
          <a:gradFill>
            <a:gsLst>
              <a:gs pos="99000">
                <a:schemeClr val="accent5">
                  <a:alpha val="57000"/>
                </a:schemeClr>
              </a:gs>
              <a:gs pos="49000">
                <a:schemeClr val="accent4">
                  <a:alpha val="52000"/>
                </a:schemeClr>
              </a:gs>
              <a:gs pos="8000">
                <a:schemeClr val="accent4">
                  <a:lumMod val="50000"/>
                  <a:alpha val="51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Text Placeholder">
            <a:extLst>
              <a:ext uri="{FF2B5EF4-FFF2-40B4-BE49-F238E27FC236}">
                <a16:creationId xmlns:a16="http://schemas.microsoft.com/office/drawing/2014/main" id="{CE69E86B-6306-6149-BA43-679627703F91}"/>
              </a:ext>
            </a:extLst>
          </p:cNvPr>
          <p:cNvSpPr>
            <a:spLocks noGrp="1"/>
          </p:cNvSpPr>
          <p:nvPr>
            <p:ph type="body" sz="quarter" idx="10" hasCustomPrompt="1"/>
          </p:nvPr>
        </p:nvSpPr>
        <p:spPr>
          <a:xfrm>
            <a:off x="2077244" y="2047082"/>
            <a:ext cx="8037513" cy="2763837"/>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3200" b="1" i="0">
                <a:solidFill>
                  <a:schemeClr val="bg1"/>
                </a:solidFill>
                <a:latin typeface="Arial" panose="020B0604020202020204" pitchFamily="34" charset="0"/>
                <a:cs typeface="Arial" panose="020B0604020202020204" pitchFamily="34" charset="0"/>
              </a:defRPr>
            </a:lvl1pPr>
            <a:lvl2pPr marL="457200" indent="0">
              <a:buNone/>
              <a:defRPr b="1" i="0">
                <a:solidFill>
                  <a:schemeClr val="bg1"/>
                </a:solidFill>
                <a:latin typeface="Arial" panose="020B0604020202020204" pitchFamily="34" charset="0"/>
                <a:cs typeface="Arial" panose="020B0604020202020204" pitchFamily="34" charset="0"/>
              </a:defRPr>
            </a:lvl2pPr>
            <a:lvl3pPr marL="914400" indent="0">
              <a:buNone/>
              <a:defRPr b="1" i="0">
                <a:solidFill>
                  <a:schemeClr val="bg1"/>
                </a:solidFill>
                <a:latin typeface="Arial" panose="020B0604020202020204" pitchFamily="34" charset="0"/>
                <a:cs typeface="Arial" panose="020B0604020202020204" pitchFamily="34" charset="0"/>
              </a:defRPr>
            </a:lvl3pPr>
            <a:lvl4pPr marL="1371600" indent="0">
              <a:buNone/>
              <a:defRPr b="1" i="0">
                <a:solidFill>
                  <a:schemeClr val="bg1"/>
                </a:solidFill>
                <a:latin typeface="Arial" panose="020B0604020202020204" pitchFamily="34" charset="0"/>
                <a:cs typeface="Arial" panose="020B0604020202020204" pitchFamily="34" charset="0"/>
              </a:defRPr>
            </a:lvl4pPr>
            <a:lvl5pPr marL="1828800" indent="0">
              <a:buNone/>
              <a:defRPr b="1" i="0">
                <a:solidFill>
                  <a:schemeClr val="bg1"/>
                </a:solidFill>
                <a:latin typeface="Arial" panose="020B0604020202020204" pitchFamily="34" charset="0"/>
                <a:cs typeface="Arial" panose="020B0604020202020204" pitchFamily="34" charset="0"/>
              </a:defRPr>
            </a:lvl5pPr>
          </a:lstStyle>
          <a:p>
            <a:pPr lvl="0"/>
            <a:r>
              <a:rPr lang="en-US"/>
              <a:t>HEXAGON'S MINING DIVISION SOLVES SURFACE AND UNDERGROUND MINE CHALLENGES WITH PROVEN TECHNOLOGIES FOR PLANNING, OPERATIONS AND SAFETY</a:t>
            </a:r>
          </a:p>
        </p:txBody>
      </p:sp>
    </p:spTree>
    <p:extLst>
      <p:ext uri="{BB962C8B-B14F-4D97-AF65-F5344CB8AC3E}">
        <p14:creationId xmlns:p14="http://schemas.microsoft.com/office/powerpoint/2010/main" val="198542764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ue Green Map, Rectangle">
    <p:bg>
      <p:bgPr>
        <a:solidFill>
          <a:schemeClr val="bg2"/>
        </a:solidFill>
        <a:effectLst/>
      </p:bgPr>
    </p:bg>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12FD0123-A583-224F-97A8-4EC906E12535}"/>
              </a:ext>
            </a:extLst>
          </p:cNvPr>
          <p:cNvGrpSpPr/>
          <p:nvPr userDrawn="1"/>
        </p:nvGrpSpPr>
        <p:grpSpPr>
          <a:xfrm rot="16200000">
            <a:off x="-591160" y="230283"/>
            <a:ext cx="13374319" cy="12544235"/>
            <a:chOff x="2636867" y="-1669717"/>
            <a:chExt cx="10006864" cy="8871870"/>
          </a:xfrm>
          <a:gradFill>
            <a:gsLst>
              <a:gs pos="21000">
                <a:schemeClr val="accent3">
                  <a:lumMod val="100000"/>
                </a:schemeClr>
              </a:gs>
              <a:gs pos="84000">
                <a:schemeClr val="accent1">
                  <a:lumMod val="81000"/>
                  <a:lumOff val="19000"/>
                </a:schemeClr>
              </a:gs>
            </a:gsLst>
            <a:lin ang="5400000" scaled="1"/>
          </a:gradFill>
        </p:grpSpPr>
        <p:sp>
          <p:nvSpPr>
            <p:cNvPr id="7" name="Freeform: Shape 109">
              <a:extLst>
                <a:ext uri="{FF2B5EF4-FFF2-40B4-BE49-F238E27FC236}">
                  <a16:creationId xmlns:a16="http://schemas.microsoft.com/office/drawing/2014/main" id="{D94614DA-255F-8B40-BBC0-9B027441D4A5}"/>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110">
              <a:extLst>
                <a:ext uri="{FF2B5EF4-FFF2-40B4-BE49-F238E27FC236}">
                  <a16:creationId xmlns:a16="http://schemas.microsoft.com/office/drawing/2014/main" id="{5E35CB36-9F4E-6F4C-BBE0-6BF1373C7FA2}"/>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113">
              <a:extLst>
                <a:ext uri="{FF2B5EF4-FFF2-40B4-BE49-F238E27FC236}">
                  <a16:creationId xmlns:a16="http://schemas.microsoft.com/office/drawing/2014/main" id="{051ABAC3-ACA1-764F-A94D-182CB12A7EBC}"/>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4">
              <a:extLst>
                <a:ext uri="{FF2B5EF4-FFF2-40B4-BE49-F238E27FC236}">
                  <a16:creationId xmlns:a16="http://schemas.microsoft.com/office/drawing/2014/main" id="{4D338584-D6B0-2346-9AE9-74544F15CA37}"/>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6">
              <a:extLst>
                <a:ext uri="{FF2B5EF4-FFF2-40B4-BE49-F238E27FC236}">
                  <a16:creationId xmlns:a16="http://schemas.microsoft.com/office/drawing/2014/main" id="{C7B1F085-7D2D-BF48-BCB6-D27FE4B9CADA}"/>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8">
              <a:extLst>
                <a:ext uri="{FF2B5EF4-FFF2-40B4-BE49-F238E27FC236}">
                  <a16:creationId xmlns:a16="http://schemas.microsoft.com/office/drawing/2014/main" id="{BABA2FC8-86B2-8248-A727-8C154D303692}"/>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20">
              <a:extLst>
                <a:ext uri="{FF2B5EF4-FFF2-40B4-BE49-F238E27FC236}">
                  <a16:creationId xmlns:a16="http://schemas.microsoft.com/office/drawing/2014/main" id="{730921FE-506B-0B4A-88EC-0D828C7A1740}"/>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21">
              <a:extLst>
                <a:ext uri="{FF2B5EF4-FFF2-40B4-BE49-F238E27FC236}">
                  <a16:creationId xmlns:a16="http://schemas.microsoft.com/office/drawing/2014/main" id="{185EB836-5ECB-0D45-83CC-CF1D790901A0}"/>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22">
              <a:extLst>
                <a:ext uri="{FF2B5EF4-FFF2-40B4-BE49-F238E27FC236}">
                  <a16:creationId xmlns:a16="http://schemas.microsoft.com/office/drawing/2014/main" id="{414E510D-49A2-FF46-8556-C1FA91487102}"/>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23">
              <a:extLst>
                <a:ext uri="{FF2B5EF4-FFF2-40B4-BE49-F238E27FC236}">
                  <a16:creationId xmlns:a16="http://schemas.microsoft.com/office/drawing/2014/main" id="{B84F07D2-C140-694C-AFAB-79801F34A19B}"/>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24">
              <a:extLst>
                <a:ext uri="{FF2B5EF4-FFF2-40B4-BE49-F238E27FC236}">
                  <a16:creationId xmlns:a16="http://schemas.microsoft.com/office/drawing/2014/main" id="{3C7D504F-5BFD-F044-91BF-19AE99DDC6A1}"/>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25">
              <a:extLst>
                <a:ext uri="{FF2B5EF4-FFF2-40B4-BE49-F238E27FC236}">
                  <a16:creationId xmlns:a16="http://schemas.microsoft.com/office/drawing/2014/main" id="{963F3786-DA7C-8C43-8F5E-0784A2704065}"/>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26">
              <a:extLst>
                <a:ext uri="{FF2B5EF4-FFF2-40B4-BE49-F238E27FC236}">
                  <a16:creationId xmlns:a16="http://schemas.microsoft.com/office/drawing/2014/main" id="{D71CE64E-7029-F742-AEC9-542FEE0CD02C}"/>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27">
              <a:extLst>
                <a:ext uri="{FF2B5EF4-FFF2-40B4-BE49-F238E27FC236}">
                  <a16:creationId xmlns:a16="http://schemas.microsoft.com/office/drawing/2014/main" id="{2A1FC6B6-D774-4B4B-A551-9BFF6FB6B08E}"/>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128">
              <a:extLst>
                <a:ext uri="{FF2B5EF4-FFF2-40B4-BE49-F238E27FC236}">
                  <a16:creationId xmlns:a16="http://schemas.microsoft.com/office/drawing/2014/main" id="{8EB4723C-07EB-E645-A995-695080AD098B}"/>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129">
              <a:extLst>
                <a:ext uri="{FF2B5EF4-FFF2-40B4-BE49-F238E27FC236}">
                  <a16:creationId xmlns:a16="http://schemas.microsoft.com/office/drawing/2014/main" id="{146C6F67-F2FE-5348-BCD2-6860356FBCCB}"/>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30">
              <a:extLst>
                <a:ext uri="{FF2B5EF4-FFF2-40B4-BE49-F238E27FC236}">
                  <a16:creationId xmlns:a16="http://schemas.microsoft.com/office/drawing/2014/main" id="{C8996C2F-E08D-B546-A11B-A146BC2EDA9B}"/>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31">
              <a:extLst>
                <a:ext uri="{FF2B5EF4-FFF2-40B4-BE49-F238E27FC236}">
                  <a16:creationId xmlns:a16="http://schemas.microsoft.com/office/drawing/2014/main" id="{3FAB46CA-5973-8649-9056-3AB58D3BA0B7}"/>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32">
              <a:extLst>
                <a:ext uri="{FF2B5EF4-FFF2-40B4-BE49-F238E27FC236}">
                  <a16:creationId xmlns:a16="http://schemas.microsoft.com/office/drawing/2014/main" id="{11F91044-4A40-1548-8133-9B525A6FECD2}"/>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33">
              <a:extLst>
                <a:ext uri="{FF2B5EF4-FFF2-40B4-BE49-F238E27FC236}">
                  <a16:creationId xmlns:a16="http://schemas.microsoft.com/office/drawing/2014/main" id="{2BE55330-6E71-DF4B-B12F-3414FCD8454F}"/>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34">
              <a:extLst>
                <a:ext uri="{FF2B5EF4-FFF2-40B4-BE49-F238E27FC236}">
                  <a16:creationId xmlns:a16="http://schemas.microsoft.com/office/drawing/2014/main" id="{E1F9217F-2433-E146-8FE9-577856F7573F}"/>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35">
              <a:extLst>
                <a:ext uri="{FF2B5EF4-FFF2-40B4-BE49-F238E27FC236}">
                  <a16:creationId xmlns:a16="http://schemas.microsoft.com/office/drawing/2014/main" id="{3C47CE32-69F8-5C46-93CF-A1641CE870ED}"/>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36">
              <a:extLst>
                <a:ext uri="{FF2B5EF4-FFF2-40B4-BE49-F238E27FC236}">
                  <a16:creationId xmlns:a16="http://schemas.microsoft.com/office/drawing/2014/main" id="{E95637E6-6728-924E-92CA-3F4CA8420550}"/>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37">
              <a:extLst>
                <a:ext uri="{FF2B5EF4-FFF2-40B4-BE49-F238E27FC236}">
                  <a16:creationId xmlns:a16="http://schemas.microsoft.com/office/drawing/2014/main" id="{2009A6B6-B1B7-634C-9EAB-A84D6C45DB27}"/>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38">
              <a:extLst>
                <a:ext uri="{FF2B5EF4-FFF2-40B4-BE49-F238E27FC236}">
                  <a16:creationId xmlns:a16="http://schemas.microsoft.com/office/drawing/2014/main" id="{117042F0-AF89-E540-BFFB-15432A799EC1}"/>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39">
              <a:extLst>
                <a:ext uri="{FF2B5EF4-FFF2-40B4-BE49-F238E27FC236}">
                  <a16:creationId xmlns:a16="http://schemas.microsoft.com/office/drawing/2014/main" id="{F6E7F32F-C15E-F047-92AD-425D58B5EA8C}"/>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40">
              <a:extLst>
                <a:ext uri="{FF2B5EF4-FFF2-40B4-BE49-F238E27FC236}">
                  <a16:creationId xmlns:a16="http://schemas.microsoft.com/office/drawing/2014/main" id="{7D823A50-226A-6F40-A3D3-7AFDC2D446E8}"/>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41">
              <a:extLst>
                <a:ext uri="{FF2B5EF4-FFF2-40B4-BE49-F238E27FC236}">
                  <a16:creationId xmlns:a16="http://schemas.microsoft.com/office/drawing/2014/main" id="{B640FA27-CAFD-8547-9126-B3EC10410527}"/>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42">
              <a:extLst>
                <a:ext uri="{FF2B5EF4-FFF2-40B4-BE49-F238E27FC236}">
                  <a16:creationId xmlns:a16="http://schemas.microsoft.com/office/drawing/2014/main" id="{B2CC99CA-7A48-EF40-BD9F-6020AF06ED81}"/>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43">
              <a:extLst>
                <a:ext uri="{FF2B5EF4-FFF2-40B4-BE49-F238E27FC236}">
                  <a16:creationId xmlns:a16="http://schemas.microsoft.com/office/drawing/2014/main" id="{13CCC427-BB3E-E546-B8A5-3893FA26F2F8}"/>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44">
              <a:extLst>
                <a:ext uri="{FF2B5EF4-FFF2-40B4-BE49-F238E27FC236}">
                  <a16:creationId xmlns:a16="http://schemas.microsoft.com/office/drawing/2014/main" id="{167F18DF-CA08-6B40-8E54-AB1E05F603C6}"/>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45">
              <a:extLst>
                <a:ext uri="{FF2B5EF4-FFF2-40B4-BE49-F238E27FC236}">
                  <a16:creationId xmlns:a16="http://schemas.microsoft.com/office/drawing/2014/main" id="{56F20607-E7CF-E346-A900-99B9DDC9DA55}"/>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46">
              <a:extLst>
                <a:ext uri="{FF2B5EF4-FFF2-40B4-BE49-F238E27FC236}">
                  <a16:creationId xmlns:a16="http://schemas.microsoft.com/office/drawing/2014/main" id="{5CA726ED-73F1-C048-AA8C-1289F6A159A9}"/>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7">
              <a:extLst>
                <a:ext uri="{FF2B5EF4-FFF2-40B4-BE49-F238E27FC236}">
                  <a16:creationId xmlns:a16="http://schemas.microsoft.com/office/drawing/2014/main" id="{49326B21-043D-3C44-A05B-A2A28A03C838}"/>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51">
              <a:extLst>
                <a:ext uri="{FF2B5EF4-FFF2-40B4-BE49-F238E27FC236}">
                  <a16:creationId xmlns:a16="http://schemas.microsoft.com/office/drawing/2014/main" id="{1C71143E-6118-B94C-B925-DE639A5C974A}"/>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54">
              <a:extLst>
                <a:ext uri="{FF2B5EF4-FFF2-40B4-BE49-F238E27FC236}">
                  <a16:creationId xmlns:a16="http://schemas.microsoft.com/office/drawing/2014/main" id="{F767B945-EF0F-734F-ABAD-C85F41D11D95}"/>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56">
              <a:extLst>
                <a:ext uri="{FF2B5EF4-FFF2-40B4-BE49-F238E27FC236}">
                  <a16:creationId xmlns:a16="http://schemas.microsoft.com/office/drawing/2014/main" id="{1FD9DA30-7944-7F4B-A4EE-13991D50C55C}"/>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57">
              <a:extLst>
                <a:ext uri="{FF2B5EF4-FFF2-40B4-BE49-F238E27FC236}">
                  <a16:creationId xmlns:a16="http://schemas.microsoft.com/office/drawing/2014/main" id="{F1290AEB-CBBE-3841-AA54-B3CDC69C13AE}"/>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8">
              <a:extLst>
                <a:ext uri="{FF2B5EF4-FFF2-40B4-BE49-F238E27FC236}">
                  <a16:creationId xmlns:a16="http://schemas.microsoft.com/office/drawing/2014/main" id="{429474BA-42AE-AA4E-B053-5CFF70040752}"/>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59">
              <a:extLst>
                <a:ext uri="{FF2B5EF4-FFF2-40B4-BE49-F238E27FC236}">
                  <a16:creationId xmlns:a16="http://schemas.microsoft.com/office/drawing/2014/main" id="{51ECD852-DA27-4F47-A8E5-FE414C93FDB5}"/>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60">
              <a:extLst>
                <a:ext uri="{FF2B5EF4-FFF2-40B4-BE49-F238E27FC236}">
                  <a16:creationId xmlns:a16="http://schemas.microsoft.com/office/drawing/2014/main" id="{C90124E8-FB02-2B41-8457-67DE88F7EE93}"/>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8" name="White Rectangle">
            <a:extLst>
              <a:ext uri="{FF2B5EF4-FFF2-40B4-BE49-F238E27FC236}">
                <a16:creationId xmlns:a16="http://schemas.microsoft.com/office/drawing/2014/main" id="{45F49039-9BA5-7F45-ABBB-831797056704}"/>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88665860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ue Divider">
    <p:spTree>
      <p:nvGrpSpPr>
        <p:cNvPr id="1" name=""/>
        <p:cNvGrpSpPr/>
        <p:nvPr/>
      </p:nvGrpSpPr>
      <p:grpSpPr>
        <a:xfrm>
          <a:off x="0" y="0"/>
          <a:ext cx="0" cy="0"/>
          <a:chOff x="0" y="0"/>
          <a:chExt cx="0" cy="0"/>
        </a:xfrm>
      </p:grpSpPr>
      <p:sp>
        <p:nvSpPr>
          <p:cNvPr id="6" name="Gradient Angle">
            <a:extLst>
              <a:ext uri="{FF2B5EF4-FFF2-40B4-BE49-F238E27FC236}">
                <a16:creationId xmlns:a16="http://schemas.microsoft.com/office/drawing/2014/main" id="{81F0740B-1E04-9441-87BC-8966A37A7707}"/>
              </a:ext>
            </a:extLst>
          </p:cNvPr>
          <p:cNvSpPr/>
          <p:nvPr userDrawn="1"/>
        </p:nvSpPr>
        <p:spPr>
          <a:xfrm flipV="1">
            <a:off x="3256211" y="0"/>
            <a:ext cx="1148106" cy="6858001"/>
          </a:xfrm>
          <a:custGeom>
            <a:avLst/>
            <a:gdLst>
              <a:gd name="connsiteX0" fmla="*/ 466997 w 1676247"/>
              <a:gd name="connsiteY0" fmla="*/ 6858001 h 6858001"/>
              <a:gd name="connsiteX1" fmla="*/ 0 w 1676247"/>
              <a:gd name="connsiteY1" fmla="*/ 6858001 h 6858001"/>
              <a:gd name="connsiteX2" fmla="*/ 1209250 w 1676247"/>
              <a:gd name="connsiteY2" fmla="*/ 4 h 6858001"/>
              <a:gd name="connsiteX3" fmla="*/ 1097818 w 1676247"/>
              <a:gd name="connsiteY3" fmla="*/ 4 h 6858001"/>
              <a:gd name="connsiteX4" fmla="*/ 1097819 w 1676247"/>
              <a:gd name="connsiteY4" fmla="*/ 0 h 6858001"/>
              <a:gd name="connsiteX5" fmla="*/ 1564816 w 1676247"/>
              <a:gd name="connsiteY5" fmla="*/ 0 h 6858001"/>
              <a:gd name="connsiteX6" fmla="*/ 1564815 w 1676247"/>
              <a:gd name="connsiteY6" fmla="*/ 4 h 6858001"/>
              <a:gd name="connsiteX7" fmla="*/ 1676247 w 1676247"/>
              <a:gd name="connsiteY7" fmla="*/ 4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6247" h="6858001">
                <a:moveTo>
                  <a:pt x="466997" y="6858001"/>
                </a:moveTo>
                <a:lnTo>
                  <a:pt x="0" y="6858001"/>
                </a:lnTo>
                <a:lnTo>
                  <a:pt x="1209250" y="4"/>
                </a:lnTo>
                <a:lnTo>
                  <a:pt x="1097818" y="4"/>
                </a:lnTo>
                <a:lnTo>
                  <a:pt x="1097819" y="0"/>
                </a:lnTo>
                <a:lnTo>
                  <a:pt x="1564816" y="0"/>
                </a:lnTo>
                <a:lnTo>
                  <a:pt x="1564815" y="4"/>
                </a:lnTo>
                <a:lnTo>
                  <a:pt x="1676247" y="4"/>
                </a:lnTo>
                <a:close/>
              </a:path>
            </a:pathLst>
          </a:custGeom>
          <a:gradFill flip="none" rotWithShape="1">
            <a:gsLst>
              <a:gs pos="100000">
                <a:schemeClr val="accent4">
                  <a:lumMod val="75000"/>
                </a:schemeClr>
              </a:gs>
              <a:gs pos="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Body Text Placeholder">
            <a:extLst>
              <a:ext uri="{FF2B5EF4-FFF2-40B4-BE49-F238E27FC236}">
                <a16:creationId xmlns:a16="http://schemas.microsoft.com/office/drawing/2014/main" id="{45EFED1F-E847-F443-A9C7-E0812C754836}"/>
              </a:ext>
            </a:extLst>
          </p:cNvPr>
          <p:cNvSpPr>
            <a:spLocks noGrp="1"/>
          </p:cNvSpPr>
          <p:nvPr>
            <p:ph type="body" sz="quarter" idx="10" hasCustomPrompt="1"/>
          </p:nvPr>
        </p:nvSpPr>
        <p:spPr>
          <a:xfrm>
            <a:off x="4403725" y="2770188"/>
            <a:ext cx="6267530" cy="1568450"/>
          </a:xfrm>
        </p:spPr>
        <p:txBody>
          <a:bodyPr/>
          <a:lstStyle>
            <a:lvl1pPr marL="228600" indent="-228600">
              <a:lnSpc>
                <a:spcPct val="100000"/>
              </a:lnSpc>
              <a:buClr>
                <a:schemeClr val="tx1"/>
              </a:buClr>
              <a:buFont typeface="System Font Regular"/>
              <a:buChar char="+"/>
              <a:defRPr sz="1800">
                <a:solidFill>
                  <a:schemeClr val="tx1"/>
                </a:solidFill>
              </a:defRPr>
            </a:lvl1pPr>
            <a:lvl2pPr marL="457200" indent="0">
              <a:buClr>
                <a:schemeClr val="tx1"/>
              </a:buClr>
              <a:buFont typeface="System Font Regular"/>
              <a:buNone/>
              <a:defRPr/>
            </a:lvl2pPr>
            <a:lvl3pPr marL="1143000" indent="-228600">
              <a:buClr>
                <a:schemeClr val="tx1"/>
              </a:buClr>
              <a:buFont typeface="System Font Regular"/>
              <a:buChar char="+"/>
              <a:defRPr/>
            </a:lvl3pPr>
            <a:lvl4pPr marL="1600200" indent="-228600">
              <a:buClr>
                <a:schemeClr val="tx1"/>
              </a:buClr>
              <a:buFont typeface="System Font Regular"/>
              <a:buChar char="+"/>
              <a:defRPr/>
            </a:lvl4pPr>
          </a:lstStyle>
          <a:p>
            <a:pPr lvl="0"/>
            <a:r>
              <a:rPr lang="en-US"/>
              <a:t>Body text is Arial Regular, 18pt font size.</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endParaRPr lang="en-US"/>
          </a:p>
        </p:txBody>
      </p:sp>
      <p:sp>
        <p:nvSpPr>
          <p:cNvPr id="2" name="Title">
            <a:extLst>
              <a:ext uri="{FF2B5EF4-FFF2-40B4-BE49-F238E27FC236}">
                <a16:creationId xmlns:a16="http://schemas.microsoft.com/office/drawing/2014/main" id="{03AEE99F-6744-C343-9E1F-1ADA01CECCC3}"/>
              </a:ext>
            </a:extLst>
          </p:cNvPr>
          <p:cNvSpPr>
            <a:spLocks noGrp="1"/>
          </p:cNvSpPr>
          <p:nvPr>
            <p:ph type="title" hasCustomPrompt="1"/>
          </p:nvPr>
        </p:nvSpPr>
        <p:spPr>
          <a:xfrm>
            <a:off x="565668" y="1444914"/>
            <a:ext cx="2418011" cy="1325563"/>
          </a:xfrm>
        </p:spPr>
        <p:txBody>
          <a:bodyPr>
            <a:normAutofit/>
          </a:bodyPr>
          <a:lstStyle>
            <a:lvl1pPr algn="r">
              <a:defRPr sz="2800" b="1" i="0" spc="0">
                <a:latin typeface="Arial" panose="020B0604020202020204" pitchFamily="34" charset="0"/>
                <a:cs typeface="Arial" panose="020B0604020202020204" pitchFamily="34" charset="0"/>
              </a:defRPr>
            </a:lvl1pPr>
          </a:lstStyle>
          <a:p>
            <a:r>
              <a:rPr lang="en-US"/>
              <a:t>Slide Title. Three lines maximum.</a:t>
            </a:r>
          </a:p>
        </p:txBody>
      </p:sp>
    </p:spTree>
    <p:extLst>
      <p:ext uri="{BB962C8B-B14F-4D97-AF65-F5344CB8AC3E}">
        <p14:creationId xmlns:p14="http://schemas.microsoft.com/office/powerpoint/2010/main" val="25343734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ue 3/4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9CBCD5-1BB2-3D42-A5FF-E5AD97C062F4}"/>
              </a:ext>
            </a:extLst>
          </p:cNvPr>
          <p:cNvSpPr/>
          <p:nvPr userDrawn="1"/>
        </p:nvSpPr>
        <p:spPr>
          <a:xfrm>
            <a:off x="1" y="0"/>
            <a:ext cx="986861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598A2B79-D1E5-C04F-82F5-9324126A9508}"/>
              </a:ext>
            </a:extLst>
          </p:cNvPr>
          <p:cNvSpPr>
            <a:spLocks noGrp="1"/>
          </p:cNvSpPr>
          <p:nvPr>
            <p:ph type="title" hasCustomPrompt="1"/>
          </p:nvPr>
        </p:nvSpPr>
        <p:spPr>
          <a:xfrm>
            <a:off x="1187730" y="1267171"/>
            <a:ext cx="5371697"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Slide title, Arial Bold 28pt</a:t>
            </a:r>
          </a:p>
        </p:txBody>
      </p:sp>
      <p:sp>
        <p:nvSpPr>
          <p:cNvPr id="11" name="Text Placeholder 10">
            <a:extLst>
              <a:ext uri="{FF2B5EF4-FFF2-40B4-BE49-F238E27FC236}">
                <a16:creationId xmlns:a16="http://schemas.microsoft.com/office/drawing/2014/main" id="{FF6F69EF-A35B-8446-A2C5-00646A71279F}"/>
              </a:ext>
            </a:extLst>
          </p:cNvPr>
          <p:cNvSpPr>
            <a:spLocks noGrp="1"/>
          </p:cNvSpPr>
          <p:nvPr>
            <p:ph type="body" sz="quarter" idx="10"/>
          </p:nvPr>
        </p:nvSpPr>
        <p:spPr>
          <a:xfrm>
            <a:off x="1187730" y="2096529"/>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EB0CC5F4-AC4D-0B47-BEC6-284D77B013F7}"/>
              </a:ext>
            </a:extLst>
          </p:cNvPr>
          <p:cNvSpPr>
            <a:spLocks noGrp="1"/>
          </p:cNvSpPr>
          <p:nvPr>
            <p:ph type="pic" sz="quarter" idx="11"/>
          </p:nvPr>
        </p:nvSpPr>
        <p:spPr>
          <a:xfrm>
            <a:off x="6834188" y="774700"/>
            <a:ext cx="4379912" cy="5308600"/>
          </a:xfrm>
        </p:spPr>
        <p:txBody>
          <a:bodyPr/>
          <a:lstStyle/>
          <a:p>
            <a:endParaRPr lang="en-US"/>
          </a:p>
        </p:txBody>
      </p:sp>
    </p:spTree>
    <p:extLst>
      <p:ext uri="{BB962C8B-B14F-4D97-AF65-F5344CB8AC3E}">
        <p14:creationId xmlns:p14="http://schemas.microsoft.com/office/powerpoint/2010/main" val="273576045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ark Blue 3/4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9CBCD5-1BB2-3D42-A5FF-E5AD97C062F4}"/>
              </a:ext>
            </a:extLst>
          </p:cNvPr>
          <p:cNvSpPr/>
          <p:nvPr userDrawn="1"/>
        </p:nvSpPr>
        <p:spPr>
          <a:xfrm>
            <a:off x="1" y="0"/>
            <a:ext cx="9868617"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Picture Placeholder 3">
            <a:extLst>
              <a:ext uri="{FF2B5EF4-FFF2-40B4-BE49-F238E27FC236}">
                <a16:creationId xmlns:a16="http://schemas.microsoft.com/office/drawing/2014/main" id="{EB0CC5F4-AC4D-0B47-BEC6-284D77B013F7}"/>
              </a:ext>
            </a:extLst>
          </p:cNvPr>
          <p:cNvSpPr>
            <a:spLocks noGrp="1"/>
          </p:cNvSpPr>
          <p:nvPr>
            <p:ph type="pic" sz="quarter" idx="11"/>
          </p:nvPr>
        </p:nvSpPr>
        <p:spPr>
          <a:xfrm>
            <a:off x="6834188" y="774700"/>
            <a:ext cx="4379912" cy="5308600"/>
          </a:xfrm>
        </p:spPr>
        <p:txBody>
          <a:bodyPr/>
          <a:lstStyle/>
          <a:p>
            <a:endParaRPr lang="en-US"/>
          </a:p>
        </p:txBody>
      </p:sp>
      <p:sp>
        <p:nvSpPr>
          <p:cNvPr id="7" name="Title 1">
            <a:extLst>
              <a:ext uri="{FF2B5EF4-FFF2-40B4-BE49-F238E27FC236}">
                <a16:creationId xmlns:a16="http://schemas.microsoft.com/office/drawing/2014/main" id="{CAC2C03E-66D7-A344-8443-9A754B466AFA}"/>
              </a:ext>
            </a:extLst>
          </p:cNvPr>
          <p:cNvSpPr>
            <a:spLocks noGrp="1"/>
          </p:cNvSpPr>
          <p:nvPr>
            <p:ph type="title" hasCustomPrompt="1"/>
          </p:nvPr>
        </p:nvSpPr>
        <p:spPr>
          <a:xfrm>
            <a:off x="1187730" y="1267171"/>
            <a:ext cx="5371697"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Slide title, Arial Bold 28pt</a:t>
            </a:r>
          </a:p>
        </p:txBody>
      </p:sp>
      <p:sp>
        <p:nvSpPr>
          <p:cNvPr id="8" name="Text Placeholder 10">
            <a:extLst>
              <a:ext uri="{FF2B5EF4-FFF2-40B4-BE49-F238E27FC236}">
                <a16:creationId xmlns:a16="http://schemas.microsoft.com/office/drawing/2014/main" id="{B995DA92-4B25-2546-B107-A9345D2DC3BF}"/>
              </a:ext>
            </a:extLst>
          </p:cNvPr>
          <p:cNvSpPr>
            <a:spLocks noGrp="1"/>
          </p:cNvSpPr>
          <p:nvPr>
            <p:ph type="body" sz="quarter" idx="10"/>
          </p:nvPr>
        </p:nvSpPr>
        <p:spPr>
          <a:xfrm>
            <a:off x="1187730" y="2096529"/>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450619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Navy 3/4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9CBCD5-1BB2-3D42-A5FF-E5AD97C062F4}"/>
              </a:ext>
            </a:extLst>
          </p:cNvPr>
          <p:cNvSpPr/>
          <p:nvPr userDrawn="1"/>
        </p:nvSpPr>
        <p:spPr>
          <a:xfrm>
            <a:off x="1" y="0"/>
            <a:ext cx="9868617"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Picture Placeholder 3">
            <a:extLst>
              <a:ext uri="{FF2B5EF4-FFF2-40B4-BE49-F238E27FC236}">
                <a16:creationId xmlns:a16="http://schemas.microsoft.com/office/drawing/2014/main" id="{EB0CC5F4-AC4D-0B47-BEC6-284D77B013F7}"/>
              </a:ext>
            </a:extLst>
          </p:cNvPr>
          <p:cNvSpPr>
            <a:spLocks noGrp="1"/>
          </p:cNvSpPr>
          <p:nvPr>
            <p:ph type="pic" sz="quarter" idx="11"/>
          </p:nvPr>
        </p:nvSpPr>
        <p:spPr>
          <a:xfrm>
            <a:off x="6834188" y="774700"/>
            <a:ext cx="4379912" cy="5308600"/>
          </a:xfrm>
        </p:spPr>
        <p:txBody>
          <a:bodyPr/>
          <a:lstStyle/>
          <a:p>
            <a:endParaRPr lang="en-US"/>
          </a:p>
        </p:txBody>
      </p:sp>
      <p:sp>
        <p:nvSpPr>
          <p:cNvPr id="7" name="Title 1">
            <a:extLst>
              <a:ext uri="{FF2B5EF4-FFF2-40B4-BE49-F238E27FC236}">
                <a16:creationId xmlns:a16="http://schemas.microsoft.com/office/drawing/2014/main" id="{9549931C-2A4F-4C40-864A-17531A2896AE}"/>
              </a:ext>
            </a:extLst>
          </p:cNvPr>
          <p:cNvSpPr>
            <a:spLocks noGrp="1"/>
          </p:cNvSpPr>
          <p:nvPr>
            <p:ph type="title" hasCustomPrompt="1"/>
          </p:nvPr>
        </p:nvSpPr>
        <p:spPr>
          <a:xfrm>
            <a:off x="1187730" y="1267171"/>
            <a:ext cx="5371697"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Slide title, Arial Bold 28pt</a:t>
            </a:r>
          </a:p>
        </p:txBody>
      </p:sp>
      <p:sp>
        <p:nvSpPr>
          <p:cNvPr id="8" name="Text Placeholder 10">
            <a:extLst>
              <a:ext uri="{FF2B5EF4-FFF2-40B4-BE49-F238E27FC236}">
                <a16:creationId xmlns:a16="http://schemas.microsoft.com/office/drawing/2014/main" id="{CEEEB3B5-3972-AB49-9CA3-09EECF8784DC}"/>
              </a:ext>
            </a:extLst>
          </p:cNvPr>
          <p:cNvSpPr>
            <a:spLocks noGrp="1"/>
          </p:cNvSpPr>
          <p:nvPr>
            <p:ph type="body" sz="quarter" idx="10"/>
          </p:nvPr>
        </p:nvSpPr>
        <p:spPr>
          <a:xfrm>
            <a:off x="1187730" y="2096529"/>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497988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image" Target="../media/image27.png"/><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9" Type="http://schemas.openxmlformats.org/officeDocument/2006/relationships/theme" Target="../theme/theme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34" Type="http://schemas.openxmlformats.org/officeDocument/2006/relationships/slideLayout" Target="../slideLayouts/slideLayout111.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33" Type="http://schemas.openxmlformats.org/officeDocument/2006/relationships/slideLayout" Target="../slideLayouts/slideLayout110.xml"/><Relationship Id="rId38" Type="http://schemas.openxmlformats.org/officeDocument/2006/relationships/slideLayout" Target="../slideLayouts/slideLayout115.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slideLayout" Target="../slideLayouts/slideLayout106.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slideLayout" Target="../slideLayouts/slideLayout109.xml"/><Relationship Id="rId37" Type="http://schemas.openxmlformats.org/officeDocument/2006/relationships/slideLayout" Target="../slideLayouts/slideLayout114.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36" Type="http://schemas.openxmlformats.org/officeDocument/2006/relationships/slideLayout" Target="../slideLayouts/slideLayout113.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31" Type="http://schemas.openxmlformats.org/officeDocument/2006/relationships/slideLayout" Target="../slideLayouts/slideLayout108.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 Id="rId35"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93" r:id="rId9"/>
    <p:sldLayoutId id="2147483897" r:id="rId10"/>
    <p:sldLayoutId id="2147483894" r:id="rId11"/>
    <p:sldLayoutId id="2147483896" r:id="rId12"/>
    <p:sldLayoutId id="2147483898" r:id="rId13"/>
    <p:sldLayoutId id="2147483865" r:id="rId14"/>
    <p:sldLayoutId id="2147483866" r:id="rId15"/>
    <p:sldLayoutId id="2147483867" r:id="rId16"/>
    <p:sldLayoutId id="2147483895" r:id="rId17"/>
    <p:sldLayoutId id="2147483868" r:id="rId18"/>
    <p:sldLayoutId id="2147483869" r:id="rId19"/>
    <p:sldLayoutId id="2147483892" r:id="rId20"/>
    <p:sldLayoutId id="2147483891" r:id="rId21"/>
    <p:sldLayoutId id="2147483870" r:id="rId22"/>
    <p:sldLayoutId id="2147483871" r:id="rId23"/>
    <p:sldLayoutId id="2147483872" r:id="rId24"/>
    <p:sldLayoutId id="2147483873" r:id="rId25"/>
    <p:sldLayoutId id="2147483874" r:id="rId26"/>
    <p:sldLayoutId id="2147483875" r:id="rId27"/>
    <p:sldLayoutId id="2147483876" r:id="rId28"/>
    <p:sldLayoutId id="2147483877" r:id="rId29"/>
    <p:sldLayoutId id="2147483878" r:id="rId30"/>
    <p:sldLayoutId id="2147483879" r:id="rId31"/>
    <p:sldLayoutId id="2147483880" r:id="rId32"/>
    <p:sldLayoutId id="2147483881" r:id="rId33"/>
    <p:sldLayoutId id="2147483882" r:id="rId34"/>
    <p:sldLayoutId id="2147483905" r:id="rId35"/>
    <p:sldLayoutId id="2147483904" r:id="rId36"/>
    <p:sldLayoutId id="2147483910" r:id="rId37"/>
    <p:sldLayoutId id="2147483900" r:id="rId38"/>
    <p:sldLayoutId id="2147483902" r:id="rId39"/>
    <p:sldLayoutId id="2147483883" r:id="rId40"/>
    <p:sldLayoutId id="2147483884" r:id="rId41"/>
    <p:sldLayoutId id="2147483885" r:id="rId42"/>
    <p:sldLayoutId id="2147483886" r:id="rId43"/>
    <p:sldLayoutId id="2147483887" r:id="rId44"/>
    <p:sldLayoutId id="2147483888" r:id="rId45"/>
    <p:sldLayoutId id="2147483889" r:id="rId46"/>
    <p:sldLayoutId id="2147483890" r:id="rId47"/>
    <p:sldLayoutId id="2147483907" r:id="rId48"/>
  </p:sldLayoutIdLst>
  <p:hf sldNum="0" hdr="0" dt="0"/>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400" b="1" kern="1200">
          <a:solidFill>
            <a:schemeClr val="tx1"/>
          </a:solidFill>
          <a:latin typeface="+mn-lt"/>
          <a:ea typeface="+mn-ea"/>
          <a:cs typeface="+mn-cs"/>
        </a:defRPr>
      </a:lvl1pPr>
      <a:lvl2pPr marL="0" algn="l" defTabSz="914400" rtl="0" eaLnBrk="1" latinLnBrk="0" hangingPunct="1">
        <a:defRPr sz="1200" kern="1200">
          <a:solidFill>
            <a:schemeClr val="tx1"/>
          </a:solidFill>
          <a:latin typeface="+mn-lt"/>
          <a:ea typeface="+mn-ea"/>
          <a:cs typeface="+mn-cs"/>
        </a:defRPr>
      </a:lvl2pPr>
      <a:lvl3pPr marL="0" algn="l" defTabSz="914400" rtl="0" eaLnBrk="1" latinLnBrk="0" hangingPunct="1">
        <a:defRPr sz="1200" kern="1200">
          <a:solidFill>
            <a:schemeClr val="tx1"/>
          </a:solidFill>
          <a:latin typeface="+mn-lt"/>
          <a:ea typeface="+mn-ea"/>
          <a:cs typeface="+mn-cs"/>
        </a:defRPr>
      </a:lvl3pPr>
      <a:lvl4pPr marL="0" algn="l" defTabSz="914400" rtl="0" eaLnBrk="1" latinLnBrk="0" hangingPunct="1">
        <a:defRPr sz="1200" kern="1200">
          <a:solidFill>
            <a:schemeClr val="tx1"/>
          </a:solidFill>
          <a:latin typeface="+mn-lt"/>
          <a:ea typeface="+mn-ea"/>
          <a:cs typeface="+mn-cs"/>
        </a:defRPr>
      </a:lvl4pPr>
      <a:lvl5pPr marL="0" algn="l" defTabSz="914400" rtl="0" eaLnBrk="1" latinLnBrk="0" hangingPunct="1">
        <a:defRPr sz="1200" kern="1200">
          <a:solidFill>
            <a:schemeClr val="tx1"/>
          </a:solidFill>
          <a:latin typeface="+mn-lt"/>
          <a:ea typeface="+mn-ea"/>
          <a:cs typeface="+mn-cs"/>
        </a:defRPr>
      </a:lvl5pPr>
      <a:lvl6pPr marL="0" algn="l" defTabSz="914400" rtl="0" eaLnBrk="1" latinLnBrk="0" hangingPunct="1">
        <a:defRPr sz="1200" kern="1200">
          <a:solidFill>
            <a:schemeClr val="tx1"/>
          </a:solidFill>
          <a:latin typeface="+mn-lt"/>
          <a:ea typeface="+mn-ea"/>
          <a:cs typeface="+mn-cs"/>
        </a:defRPr>
      </a:lvl6pPr>
      <a:lvl7pPr marL="0" algn="l" defTabSz="914400" rtl="0" eaLnBrk="1" latinLnBrk="0" hangingPunct="1">
        <a:defRPr sz="1200" kern="1200">
          <a:solidFill>
            <a:schemeClr val="tx1"/>
          </a:solidFill>
          <a:latin typeface="+mn-lt"/>
          <a:ea typeface="+mn-ea"/>
          <a:cs typeface="+mn-cs"/>
        </a:defRPr>
      </a:lvl7pPr>
      <a:lvl8pPr marL="0" algn="l" defTabSz="914400" rtl="0" eaLnBrk="1" latinLnBrk="0" hangingPunct="1">
        <a:defRPr sz="1200" kern="1200">
          <a:solidFill>
            <a:schemeClr val="tx1"/>
          </a:solidFill>
          <a:latin typeface="+mn-lt"/>
          <a:ea typeface="+mn-ea"/>
          <a:cs typeface="+mn-cs"/>
        </a:defRPr>
      </a:lvl8pPr>
      <a:lvl9pPr marL="0" algn="l" defTabSz="914400" rtl="0" eaLnBrk="1" latinLnBrk="0" hangingPunct="1">
        <a:defRPr sz="1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45000">
              <a:srgbClr val="001C22"/>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pic>
        <p:nvPicPr>
          <p:cNvPr id="7" name="Picture 6" descr="Shape, background pattern&#10;&#10;Description automatically generated">
            <a:extLst>
              <a:ext uri="{FF2B5EF4-FFF2-40B4-BE49-F238E27FC236}">
                <a16:creationId xmlns:a16="http://schemas.microsoft.com/office/drawing/2014/main" id="{C73B6481-F26A-4BF0-BD6F-60DA25F8D6A6}"/>
              </a:ext>
            </a:extLst>
          </p:cNvPr>
          <p:cNvPicPr>
            <a:picLocks noChangeAspect="1"/>
          </p:cNvPicPr>
          <p:nvPr userDrawn="1"/>
        </p:nvPicPr>
        <p:blipFill>
          <a:blip r:embed="rId31"/>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C3A40DFC-6164-4249-9741-F16D60FC3B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FEDA61-6CAD-9744-898F-69295E425A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A3DB48-3707-844A-A15C-32F4BED44C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13432E2-86F1-6548-8EE5-85CFBC38A01D}" type="datetimeFigureOut">
              <a:rPr kumimoji="0" lang="en-US" sz="1200" b="0" i="0" u="none" strike="noStrike" kern="1200" cap="none" spc="0" normalizeH="0" baseline="0" noProof="0" smtClean="0">
                <a:ln>
                  <a:noFill/>
                </a:ln>
                <a:solidFill>
                  <a:srgbClr val="FFFFFF">
                    <a:tint val="75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11/18/2022</a:t>
            </a:fld>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
        <p:nvSpPr>
          <p:cNvPr id="5" name="Footer Placeholder 4">
            <a:extLst>
              <a:ext uri="{FF2B5EF4-FFF2-40B4-BE49-F238E27FC236}">
                <a16:creationId xmlns:a16="http://schemas.microsoft.com/office/drawing/2014/main" id="{12B05977-20C4-C54C-9786-9BD3EF25C1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
        <p:nvSpPr>
          <p:cNvPr id="6" name="Slide Number Placeholder 5">
            <a:extLst>
              <a:ext uri="{FF2B5EF4-FFF2-40B4-BE49-F238E27FC236}">
                <a16:creationId xmlns:a16="http://schemas.microsoft.com/office/drawing/2014/main" id="{C35CF67C-724E-D548-B1B8-D83F0E0C2F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EDA0391-7BC8-5447-BC6C-2B5F34388BC0}" type="slidenum">
              <a:rPr kumimoji="0" lang="en-US" sz="1200" b="0" i="0" u="none" strike="noStrike" kern="1200" cap="none" spc="0" normalizeH="0" baseline="0" noProof="0" smtClean="0">
                <a:ln>
                  <a:noFill/>
                </a:ln>
                <a:solidFill>
                  <a:srgbClr val="FFFFFF">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10911877"/>
      </p:ext>
    </p:extLst>
  </p:cSld>
  <p:clrMap bg1="dk1" tx1="lt1" bg2="dk2" tx2="lt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25" r:id="rId14"/>
    <p:sldLayoutId id="2147483926" r:id="rId15"/>
    <p:sldLayoutId id="2147483927" r:id="rId16"/>
    <p:sldLayoutId id="2147483928" r:id="rId17"/>
    <p:sldLayoutId id="2147483929" r:id="rId18"/>
    <p:sldLayoutId id="2147483930" r:id="rId19"/>
    <p:sldLayoutId id="2147483931" r:id="rId20"/>
    <p:sldLayoutId id="2147483932" r:id="rId21"/>
    <p:sldLayoutId id="2147483933" r:id="rId22"/>
    <p:sldLayoutId id="2147483934" r:id="rId23"/>
    <p:sldLayoutId id="2147483935" r:id="rId24"/>
    <p:sldLayoutId id="2147483936" r:id="rId25"/>
    <p:sldLayoutId id="2147483937" r:id="rId26"/>
    <p:sldLayoutId id="2147483938" r:id="rId27"/>
    <p:sldLayoutId id="2147483939" r:id="rId28"/>
    <p:sldLayoutId id="2147483940" r:id="rId2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680">
          <p15:clr>
            <a:srgbClr val="F26B43"/>
          </p15:clr>
        </p15:guide>
        <p15:guide id="3">
          <p15:clr>
            <a:srgbClr val="F26B43"/>
          </p15:clr>
        </p15:guide>
        <p15:guide id="4" orient="horz">
          <p15:clr>
            <a:srgbClr val="F26B43"/>
          </p15:clr>
        </p15:guide>
        <p15:guide id="5" orient="horz" pos="4320">
          <p15:clr>
            <a:srgbClr val="F26B43"/>
          </p15:clr>
        </p15:guide>
        <p15:guide id="6" pos="192">
          <p15:clr>
            <a:srgbClr val="F26B43"/>
          </p15:clr>
        </p15:guide>
        <p15:guide id="7" pos="7488">
          <p15:clr>
            <a:srgbClr val="F26B43"/>
          </p15:clr>
        </p15:guide>
        <p15:guide id="8" orient="horz" pos="192">
          <p15:clr>
            <a:srgbClr val="F26B43"/>
          </p15:clr>
        </p15:guide>
        <p15:guide id="9" orient="horz" pos="410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773F24-D85D-AB4E-ABD9-4DD3E6FEF6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7E95900-03D9-204E-A78A-6E1E1D052D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51AFDA-AE7B-094E-AA3E-255049C444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6BEBCB08-B0D9-BA46-B8F6-A495C24EC1E0}" type="datetimeFigureOut">
              <a:rPr kumimoji="0" lang="en-US" sz="1200" b="0"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11/18/2022</a:t>
            </a:fld>
            <a:endParaRPr kumimoji="0" lang="en-US" sz="12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
        <p:nvSpPr>
          <p:cNvPr id="5" name="Footer Placeholder 4">
            <a:extLst>
              <a:ext uri="{FF2B5EF4-FFF2-40B4-BE49-F238E27FC236}">
                <a16:creationId xmlns:a16="http://schemas.microsoft.com/office/drawing/2014/main" id="{A5B8827B-B207-174C-A8B8-7F3273F189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
        <p:nvSpPr>
          <p:cNvPr id="6" name="Slide Number Placeholder 5">
            <a:extLst>
              <a:ext uri="{FF2B5EF4-FFF2-40B4-BE49-F238E27FC236}">
                <a16:creationId xmlns:a16="http://schemas.microsoft.com/office/drawing/2014/main" id="{5E929697-3B05-4F46-8B36-8DCE044EAC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E7C71B2-A19B-8345-A72F-513C00C09FC0}" type="slidenum">
              <a:rPr kumimoji="0" lang="en-US" sz="1200" b="0"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80364270"/>
      </p:ext>
    </p:extLst>
  </p:cSld>
  <p:clrMap bg1="lt1" tx1="dk1" bg2="lt2" tx2="dk2" accent1="accent1" accent2="accent2" accent3="accent3" accent4="accent4" accent5="accent5" accent6="accent6" hlink="hlink" folHlink="folHlink"/>
  <p:sldLayoutIdLst>
    <p:sldLayoutId id="2147483942" r:id="rId1"/>
    <p:sldLayoutId id="2147483943" r:id="rId2"/>
    <p:sldLayoutId id="2147483944" r:id="rId3"/>
    <p:sldLayoutId id="2147483945" r:id="rId4"/>
    <p:sldLayoutId id="2147483946" r:id="rId5"/>
    <p:sldLayoutId id="2147483947" r:id="rId6"/>
    <p:sldLayoutId id="2147483948" r:id="rId7"/>
    <p:sldLayoutId id="2147483949" r:id="rId8"/>
    <p:sldLayoutId id="2147483950" r:id="rId9"/>
    <p:sldLayoutId id="2147483951" r:id="rId10"/>
    <p:sldLayoutId id="2147483952" r:id="rId11"/>
    <p:sldLayoutId id="2147483953" r:id="rId12"/>
    <p:sldLayoutId id="2147483954" r:id="rId13"/>
    <p:sldLayoutId id="2147483955" r:id="rId14"/>
    <p:sldLayoutId id="2147483956" r:id="rId15"/>
    <p:sldLayoutId id="2147483957" r:id="rId16"/>
    <p:sldLayoutId id="2147483958" r:id="rId17"/>
    <p:sldLayoutId id="2147483959" r:id="rId18"/>
    <p:sldLayoutId id="2147483960" r:id="rId19"/>
    <p:sldLayoutId id="2147483961" r:id="rId20"/>
    <p:sldLayoutId id="2147483962" r:id="rId21"/>
    <p:sldLayoutId id="2147483963" r:id="rId22"/>
    <p:sldLayoutId id="2147483964" r:id="rId23"/>
    <p:sldLayoutId id="2147483965" r:id="rId24"/>
    <p:sldLayoutId id="2147483966" r:id="rId25"/>
    <p:sldLayoutId id="2147483967" r:id="rId26"/>
    <p:sldLayoutId id="2147483968" r:id="rId27"/>
    <p:sldLayoutId id="2147483969" r:id="rId28"/>
    <p:sldLayoutId id="2147483970" r:id="rId29"/>
    <p:sldLayoutId id="2147483971" r:id="rId30"/>
    <p:sldLayoutId id="2147483972" r:id="rId31"/>
    <p:sldLayoutId id="2147483973" r:id="rId32"/>
    <p:sldLayoutId id="2147483974" r:id="rId33"/>
    <p:sldLayoutId id="2147483975" r:id="rId34"/>
    <p:sldLayoutId id="2147483976" r:id="rId35"/>
    <p:sldLayoutId id="2147483977" r:id="rId36"/>
    <p:sldLayoutId id="2147483978" r:id="rId37"/>
    <p:sldLayoutId id="2147483979" r:id="rId3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15:clr>
            <a:srgbClr val="F26B43"/>
          </p15:clr>
        </p15:guide>
        <p15:guide id="4" pos="7680">
          <p15:clr>
            <a:srgbClr val="F26B43"/>
          </p15:clr>
        </p15:guide>
        <p15:guide id="6" orient="horz" pos="4320">
          <p15:clr>
            <a:srgbClr val="F26B43"/>
          </p15:clr>
        </p15:guide>
        <p15:guide id="9" pos="192">
          <p15:clr>
            <a:srgbClr val="F26B43"/>
          </p15:clr>
        </p15:guide>
        <p15:guide id="11" pos="7488">
          <p15:clr>
            <a:srgbClr val="F26B43"/>
          </p15:clr>
        </p15:guide>
        <p15:guide id="12" orient="horz" pos="216">
          <p15:clr>
            <a:srgbClr val="F26B43"/>
          </p15:clr>
        </p15:guide>
        <p15:guide id="13" orient="horz" pos="4104">
          <p15:clr>
            <a:srgbClr val="F26B43"/>
          </p15:clr>
        </p15:guide>
        <p15:guide id="14" orient="horz">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8" Type="http://schemas.openxmlformats.org/officeDocument/2006/relationships/hyperlink" Target="http://pacificcrest.com/products.php?page=adlvantage" TargetMode="External"/><Relationship Id="rId3" Type="http://schemas.openxmlformats.org/officeDocument/2006/relationships/image" Target="../media/image40.jpeg"/><Relationship Id="rId7"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22.xml"/><Relationship Id="rId6" Type="http://schemas.openxmlformats.org/officeDocument/2006/relationships/image" Target="../media/image60.png"/><Relationship Id="rId5" Type="http://schemas.openxmlformats.org/officeDocument/2006/relationships/image" Target="../media/image43.png"/><Relationship Id="rId4" Type="http://schemas.openxmlformats.org/officeDocument/2006/relationships/image" Target="../media/image41.png"/><Relationship Id="rId9" Type="http://schemas.openxmlformats.org/officeDocument/2006/relationships/image" Target="../media/image62.png"/></Relationships>
</file>

<file path=ppt/slides/_rels/slide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2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customXml" Target="../../customXml/item10.xml"/><Relationship Id="rId1" Type="http://schemas.openxmlformats.org/officeDocument/2006/relationships/customXml" Target="../../customXml/item11.xml"/><Relationship Id="rId6" Type="http://schemas.openxmlformats.org/officeDocument/2006/relationships/image" Target="../media/image64.png"/><Relationship Id="rId5" Type="http://schemas.openxmlformats.org/officeDocument/2006/relationships/image" Target="../media/image63.jpeg"/><Relationship Id="rId4"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jpeg"/><Relationship Id="rId7"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A5D0080-C6E4-40EB-8B65-78482413B928}"/>
              </a:ext>
            </a:extLst>
          </p:cNvPr>
          <p:cNvCxnSpPr>
            <a:cxnSpLocks/>
          </p:cNvCxnSpPr>
          <p:nvPr/>
        </p:nvCxnSpPr>
        <p:spPr>
          <a:xfrm flipH="1">
            <a:off x="6905294" y="4978882"/>
            <a:ext cx="472700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77F36DD4-F6F7-4BE2-B024-AB2860329BFC}"/>
              </a:ext>
            </a:extLst>
          </p:cNvPr>
          <p:cNvSpPr txBox="1">
            <a:spLocks/>
          </p:cNvSpPr>
          <p:nvPr/>
        </p:nvSpPr>
        <p:spPr>
          <a:xfrm>
            <a:off x="6905294" y="2790801"/>
            <a:ext cx="5073346" cy="1687042"/>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a:lstStyle>
          <a:p>
            <a:pPr algn="ctr"/>
            <a:r>
              <a:rPr lang="en-US" sz="2000" b="1" dirty="0">
                <a:solidFill>
                  <a:schemeClr val="tx2">
                    <a:lumMod val="50000"/>
                  </a:schemeClr>
                </a:solidFill>
                <a:latin typeface="Open Sans Light"/>
                <a:ea typeface="Open Sans Light"/>
                <a:cs typeface="Open Sans Light"/>
              </a:rPr>
              <a:t>HxGN MineOperate</a:t>
            </a:r>
            <a:endPar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algn="ctr"/>
            <a:endParaRPr lang="en-US" sz="3200"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algn="ctr"/>
            <a:r>
              <a:rPr lang="en-US" sz="3200" dirty="0">
                <a:solidFill>
                  <a:schemeClr val="tx2">
                    <a:lumMod val="50000"/>
                  </a:schemeClr>
                </a:solidFill>
                <a:latin typeface="Open Sans Light"/>
                <a:ea typeface="Open Sans Light"/>
                <a:cs typeface="Open Sans Light"/>
              </a:rPr>
              <a:t> Machine Guidance </a:t>
            </a:r>
          </a:p>
          <a:p>
            <a:pPr algn="ctr"/>
            <a:r>
              <a:rPr lang="en-US" sz="3200" dirty="0">
                <a:solidFill>
                  <a:schemeClr val="tx2">
                    <a:lumMod val="50000"/>
                  </a:schemeClr>
                </a:solidFill>
                <a:latin typeface="Open Sans Light"/>
                <a:ea typeface="Open Sans Light"/>
                <a:cs typeface="Open Sans Light"/>
              </a:rPr>
              <a:t>RTK Corrections</a:t>
            </a:r>
            <a:endParaRPr lang="en-US" sz="3200" b="1" dirty="0">
              <a:solidFill>
                <a:schemeClr val="tx2">
                  <a:lumMod val="50000"/>
                </a:schemeClr>
              </a:solidFill>
              <a:latin typeface="Open Sans Light"/>
              <a:ea typeface="Open Sans Light"/>
              <a:cs typeface="Open Sans Light"/>
            </a:endParaRPr>
          </a:p>
        </p:txBody>
      </p:sp>
      <p:sp>
        <p:nvSpPr>
          <p:cNvPr id="7" name="Subtitle 6">
            <a:extLst>
              <a:ext uri="{FF2B5EF4-FFF2-40B4-BE49-F238E27FC236}">
                <a16:creationId xmlns:a16="http://schemas.microsoft.com/office/drawing/2014/main" id="{AFE2F511-0A2D-4B02-BEAD-E0698B1A6BA1}"/>
              </a:ext>
            </a:extLst>
          </p:cNvPr>
          <p:cNvSpPr>
            <a:spLocks noGrp="1"/>
          </p:cNvSpPr>
          <p:nvPr>
            <p:ph type="body" sz="quarter" idx="11"/>
          </p:nvPr>
        </p:nvSpPr>
        <p:spPr>
          <a:xfrm>
            <a:off x="7886700" y="5186682"/>
            <a:ext cx="3778557" cy="1477008"/>
          </a:xfrm>
        </p:spPr>
        <p:txBody>
          <a:bodyPr>
            <a:normAutofit/>
          </a:bodyPr>
          <a:lstStyle/>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Edgar Sepulveda</a:t>
            </a:r>
          </a:p>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Global Technical Manager, MineOperate</a:t>
            </a:r>
          </a:p>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Date 12/05/2022</a:t>
            </a:r>
          </a:p>
          <a:p>
            <a:pPr algn="r"/>
            <a:r>
              <a:rPr lang="en-US" sz="1600" dirty="0">
                <a:latin typeface="Open Sans Light" panose="020B0306030504020204" pitchFamily="34" charset="0"/>
                <a:ea typeface="Open Sans Light" panose="020B0306030504020204" pitchFamily="34" charset="0"/>
                <a:cs typeface="Open Sans Light" panose="020B0306030504020204" pitchFamily="34" charset="0"/>
              </a:rPr>
              <a:t>Version 1.4</a:t>
            </a:r>
          </a:p>
        </p:txBody>
      </p:sp>
    </p:spTree>
    <p:extLst>
      <p:ext uri="{BB962C8B-B14F-4D97-AF65-F5344CB8AC3E}">
        <p14:creationId xmlns:p14="http://schemas.microsoft.com/office/powerpoint/2010/main" val="1488678864"/>
      </p:ext>
    </p:extLst>
  </p:cSld>
  <p:clrMapOvr>
    <a:masterClrMapping/>
  </p:clrMapOvr>
  <mc:AlternateContent xmlns:mc="http://schemas.openxmlformats.org/markup-compatibility/2006" xmlns:p14="http://schemas.microsoft.com/office/powerpoint/2010/main">
    <mc:Choice Requires="p14">
      <p:transition spd="slow" p14:dur="2000" advTm="3888"/>
    </mc:Choice>
    <mc:Fallback xmlns="">
      <p:transition spd="slow" advTm="388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7CD0-7450-4B0D-A27C-AD5BCF06DC1F}"/>
              </a:ext>
            </a:extLst>
          </p:cNvPr>
          <p:cNvSpPr>
            <a:spLocks noGrp="1"/>
          </p:cNvSpPr>
          <p:nvPr>
            <p:ph type="title"/>
          </p:nvPr>
        </p:nvSpPr>
        <p:spPr/>
        <p:txBody>
          <a:bodyPr anchor="t">
            <a:normAutofit/>
          </a:bodyPr>
          <a:lstStyle/>
          <a:p>
            <a:r>
              <a:rPr lang="en-GB" dirty="0"/>
              <a:t>Machine Guidance - RTK Corrections</a:t>
            </a:r>
            <a:endParaRPr lang="en-AU" dirty="0"/>
          </a:p>
        </p:txBody>
      </p:sp>
      <p:pic>
        <p:nvPicPr>
          <p:cNvPr id="5" name="Picture 4">
            <a:extLst>
              <a:ext uri="{FF2B5EF4-FFF2-40B4-BE49-F238E27FC236}">
                <a16:creationId xmlns:a16="http://schemas.microsoft.com/office/drawing/2014/main" id="{CF4DA0B8-2AAE-4E3A-A67C-1D37756D6E37}"/>
              </a:ext>
            </a:extLst>
          </p:cNvPr>
          <p:cNvPicPr>
            <a:picLocks noChangeAspect="1"/>
          </p:cNvPicPr>
          <p:nvPr/>
        </p:nvPicPr>
        <p:blipFill>
          <a:blip r:embed="rId3"/>
          <a:stretch>
            <a:fillRect/>
          </a:stretch>
        </p:blipFill>
        <p:spPr>
          <a:xfrm>
            <a:off x="2594025" y="1217226"/>
            <a:ext cx="7003950" cy="4423548"/>
          </a:xfrm>
          <a:prstGeom prst="rect">
            <a:avLst/>
          </a:prstGeom>
        </p:spPr>
      </p:pic>
    </p:spTree>
    <p:extLst>
      <p:ext uri="{BB962C8B-B14F-4D97-AF65-F5344CB8AC3E}">
        <p14:creationId xmlns:p14="http://schemas.microsoft.com/office/powerpoint/2010/main" val="1943912080"/>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7CD0-7450-4B0D-A27C-AD5BCF06DC1F}"/>
              </a:ext>
            </a:extLst>
          </p:cNvPr>
          <p:cNvSpPr>
            <a:spLocks noGrp="1"/>
          </p:cNvSpPr>
          <p:nvPr>
            <p:ph type="title"/>
          </p:nvPr>
        </p:nvSpPr>
        <p:spPr/>
        <p:txBody>
          <a:bodyPr anchor="t">
            <a:normAutofit/>
          </a:bodyPr>
          <a:lstStyle/>
          <a:p>
            <a:r>
              <a:rPr lang="en-GB" dirty="0"/>
              <a:t>Machine Guidance - RTK Corrections</a:t>
            </a:r>
            <a:endParaRPr lang="en-AU" dirty="0"/>
          </a:p>
        </p:txBody>
      </p:sp>
      <p:pic>
        <p:nvPicPr>
          <p:cNvPr id="4" name="Picture 3">
            <a:extLst>
              <a:ext uri="{FF2B5EF4-FFF2-40B4-BE49-F238E27FC236}">
                <a16:creationId xmlns:a16="http://schemas.microsoft.com/office/drawing/2014/main" id="{0D6BAD2F-0975-4956-8CDE-E9FD5D141F79}"/>
              </a:ext>
            </a:extLst>
          </p:cNvPr>
          <p:cNvPicPr>
            <a:picLocks noChangeAspect="1"/>
          </p:cNvPicPr>
          <p:nvPr/>
        </p:nvPicPr>
        <p:blipFill>
          <a:blip r:embed="rId3"/>
          <a:stretch>
            <a:fillRect/>
          </a:stretch>
        </p:blipFill>
        <p:spPr>
          <a:xfrm>
            <a:off x="2528627" y="1187460"/>
            <a:ext cx="7134746" cy="4483080"/>
          </a:xfrm>
          <a:prstGeom prst="rect">
            <a:avLst/>
          </a:prstGeom>
        </p:spPr>
      </p:pic>
    </p:spTree>
    <p:extLst>
      <p:ext uri="{BB962C8B-B14F-4D97-AF65-F5344CB8AC3E}">
        <p14:creationId xmlns:p14="http://schemas.microsoft.com/office/powerpoint/2010/main" val="2730816239"/>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7CD0-7450-4B0D-A27C-AD5BCF06DC1F}"/>
              </a:ext>
            </a:extLst>
          </p:cNvPr>
          <p:cNvSpPr>
            <a:spLocks noGrp="1"/>
          </p:cNvSpPr>
          <p:nvPr>
            <p:ph type="title"/>
          </p:nvPr>
        </p:nvSpPr>
        <p:spPr/>
        <p:txBody>
          <a:bodyPr anchor="t">
            <a:normAutofit/>
          </a:bodyPr>
          <a:lstStyle/>
          <a:p>
            <a:r>
              <a:rPr lang="en-GB" dirty="0"/>
              <a:t>Machine Guidance - RTK Corrections</a:t>
            </a:r>
            <a:endParaRPr lang="en-AU" dirty="0"/>
          </a:p>
        </p:txBody>
      </p:sp>
      <p:pic>
        <p:nvPicPr>
          <p:cNvPr id="5" name="Picture 4">
            <a:extLst>
              <a:ext uri="{FF2B5EF4-FFF2-40B4-BE49-F238E27FC236}">
                <a16:creationId xmlns:a16="http://schemas.microsoft.com/office/drawing/2014/main" id="{39AF90B8-4749-44CA-93B1-9979A5347B95}"/>
              </a:ext>
            </a:extLst>
          </p:cNvPr>
          <p:cNvPicPr>
            <a:picLocks noChangeAspect="1"/>
          </p:cNvPicPr>
          <p:nvPr/>
        </p:nvPicPr>
        <p:blipFill>
          <a:blip r:embed="rId3"/>
          <a:stretch>
            <a:fillRect/>
          </a:stretch>
        </p:blipFill>
        <p:spPr>
          <a:xfrm>
            <a:off x="2607956" y="1243298"/>
            <a:ext cx="6976087" cy="4371403"/>
          </a:xfrm>
          <a:prstGeom prst="rect">
            <a:avLst/>
          </a:prstGeom>
        </p:spPr>
      </p:pic>
    </p:spTree>
    <p:extLst>
      <p:ext uri="{BB962C8B-B14F-4D97-AF65-F5344CB8AC3E}">
        <p14:creationId xmlns:p14="http://schemas.microsoft.com/office/powerpoint/2010/main" val="3177604654"/>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7CD0-7450-4B0D-A27C-AD5BCF06DC1F}"/>
              </a:ext>
            </a:extLst>
          </p:cNvPr>
          <p:cNvSpPr>
            <a:spLocks noGrp="1"/>
          </p:cNvSpPr>
          <p:nvPr>
            <p:ph type="title"/>
          </p:nvPr>
        </p:nvSpPr>
        <p:spPr/>
        <p:txBody>
          <a:bodyPr anchor="t">
            <a:normAutofit/>
          </a:bodyPr>
          <a:lstStyle/>
          <a:p>
            <a:r>
              <a:rPr lang="en-GB" dirty="0"/>
              <a:t>Machine Guidance - RTK Corrections</a:t>
            </a:r>
            <a:endParaRPr lang="en-AU" dirty="0"/>
          </a:p>
        </p:txBody>
      </p:sp>
      <p:pic>
        <p:nvPicPr>
          <p:cNvPr id="4" name="Picture 3">
            <a:extLst>
              <a:ext uri="{FF2B5EF4-FFF2-40B4-BE49-F238E27FC236}">
                <a16:creationId xmlns:a16="http://schemas.microsoft.com/office/drawing/2014/main" id="{2133A44A-7F70-43A8-8A41-88F29C7958E5}"/>
              </a:ext>
            </a:extLst>
          </p:cNvPr>
          <p:cNvPicPr>
            <a:picLocks noChangeAspect="1"/>
          </p:cNvPicPr>
          <p:nvPr/>
        </p:nvPicPr>
        <p:blipFill>
          <a:blip r:embed="rId3"/>
          <a:stretch>
            <a:fillRect/>
          </a:stretch>
        </p:blipFill>
        <p:spPr>
          <a:xfrm>
            <a:off x="2185433" y="1104142"/>
            <a:ext cx="7821134" cy="5144257"/>
          </a:xfrm>
          <a:prstGeom prst="rect">
            <a:avLst/>
          </a:prstGeom>
        </p:spPr>
      </p:pic>
    </p:spTree>
    <p:extLst>
      <p:ext uri="{BB962C8B-B14F-4D97-AF65-F5344CB8AC3E}">
        <p14:creationId xmlns:p14="http://schemas.microsoft.com/office/powerpoint/2010/main" val="2820019113"/>
      </p:ext>
    </p:extLst>
  </p:cSld>
  <p:clrMapOvr>
    <a:masterClrMapping/>
  </p:clrMapOvr>
  <mc:AlternateContent xmlns:mc="http://schemas.openxmlformats.org/markup-compatibility/2006">
    <mc:Choice xmlns:p14="http://schemas.microsoft.com/office/powerpoint/2010/main" Requires="p14">
      <p:transition spd="slow" p14:dur="2000" advTm="22226"/>
    </mc:Choice>
    <mc:Fallback>
      <p:transition spd="slow" advTm="2222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7CD0-7450-4B0D-A27C-AD5BCF06DC1F}"/>
              </a:ext>
            </a:extLst>
          </p:cNvPr>
          <p:cNvSpPr>
            <a:spLocks noGrp="1"/>
          </p:cNvSpPr>
          <p:nvPr>
            <p:ph type="title"/>
          </p:nvPr>
        </p:nvSpPr>
        <p:spPr/>
        <p:txBody>
          <a:bodyPr anchor="t">
            <a:normAutofit/>
          </a:bodyPr>
          <a:lstStyle/>
          <a:p>
            <a:r>
              <a:rPr lang="en-GB" dirty="0"/>
              <a:t>Machine Guidance - RTK Corrections</a:t>
            </a:r>
            <a:endParaRPr lang="en-AU" dirty="0"/>
          </a:p>
        </p:txBody>
      </p:sp>
      <p:pic>
        <p:nvPicPr>
          <p:cNvPr id="4" name="Picture 3">
            <a:extLst>
              <a:ext uri="{FF2B5EF4-FFF2-40B4-BE49-F238E27FC236}">
                <a16:creationId xmlns:a16="http://schemas.microsoft.com/office/drawing/2014/main" id="{EDCEBD35-CCE3-4817-91AE-C2388B23E29E}"/>
              </a:ext>
            </a:extLst>
          </p:cNvPr>
          <p:cNvPicPr>
            <a:picLocks noChangeAspect="1"/>
          </p:cNvPicPr>
          <p:nvPr/>
        </p:nvPicPr>
        <p:blipFill>
          <a:blip r:embed="rId3"/>
          <a:stretch>
            <a:fillRect/>
          </a:stretch>
        </p:blipFill>
        <p:spPr>
          <a:xfrm>
            <a:off x="609600" y="1340048"/>
            <a:ext cx="10972800" cy="4177904"/>
          </a:xfrm>
          <a:prstGeom prst="rect">
            <a:avLst/>
          </a:prstGeom>
        </p:spPr>
      </p:pic>
    </p:spTree>
    <p:extLst>
      <p:ext uri="{BB962C8B-B14F-4D97-AF65-F5344CB8AC3E}">
        <p14:creationId xmlns:p14="http://schemas.microsoft.com/office/powerpoint/2010/main" val="20981663"/>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7CD0-7450-4B0D-A27C-AD5BCF06DC1F}"/>
              </a:ext>
            </a:extLst>
          </p:cNvPr>
          <p:cNvSpPr>
            <a:spLocks noGrp="1"/>
          </p:cNvSpPr>
          <p:nvPr>
            <p:ph type="title"/>
          </p:nvPr>
        </p:nvSpPr>
        <p:spPr/>
        <p:txBody>
          <a:bodyPr anchor="t">
            <a:normAutofit/>
          </a:bodyPr>
          <a:lstStyle/>
          <a:p>
            <a:r>
              <a:rPr lang="en-GB" dirty="0"/>
              <a:t>Machine Guidance - RTK Corrections</a:t>
            </a:r>
            <a:endParaRPr lang="en-AU" dirty="0"/>
          </a:p>
        </p:txBody>
      </p:sp>
      <p:pic>
        <p:nvPicPr>
          <p:cNvPr id="4" name="Picture 3">
            <a:extLst>
              <a:ext uri="{FF2B5EF4-FFF2-40B4-BE49-F238E27FC236}">
                <a16:creationId xmlns:a16="http://schemas.microsoft.com/office/drawing/2014/main" id="{3128FFEC-648F-4E93-BD16-D16493F1ADFA}"/>
              </a:ext>
            </a:extLst>
          </p:cNvPr>
          <p:cNvPicPr>
            <a:picLocks noChangeAspect="1"/>
          </p:cNvPicPr>
          <p:nvPr/>
        </p:nvPicPr>
        <p:blipFill>
          <a:blip r:embed="rId3"/>
          <a:stretch>
            <a:fillRect/>
          </a:stretch>
        </p:blipFill>
        <p:spPr>
          <a:xfrm>
            <a:off x="2855454" y="1375659"/>
            <a:ext cx="6481091" cy="4106682"/>
          </a:xfrm>
          <a:prstGeom prst="rect">
            <a:avLst/>
          </a:prstGeom>
        </p:spPr>
      </p:pic>
    </p:spTree>
    <p:extLst>
      <p:ext uri="{BB962C8B-B14F-4D97-AF65-F5344CB8AC3E}">
        <p14:creationId xmlns:p14="http://schemas.microsoft.com/office/powerpoint/2010/main" val="3339111713"/>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7CD0-7450-4B0D-A27C-AD5BCF06DC1F}"/>
              </a:ext>
            </a:extLst>
          </p:cNvPr>
          <p:cNvSpPr>
            <a:spLocks noGrp="1"/>
          </p:cNvSpPr>
          <p:nvPr>
            <p:ph type="title"/>
          </p:nvPr>
        </p:nvSpPr>
        <p:spPr/>
        <p:txBody>
          <a:bodyPr anchor="t">
            <a:normAutofit/>
          </a:bodyPr>
          <a:lstStyle/>
          <a:p>
            <a:r>
              <a:rPr lang="en-GB" dirty="0"/>
              <a:t>Machine Guidance - RTK Corrections</a:t>
            </a:r>
            <a:endParaRPr lang="en-AU" dirty="0"/>
          </a:p>
        </p:txBody>
      </p:sp>
      <p:pic>
        <p:nvPicPr>
          <p:cNvPr id="4" name="Picture 3">
            <a:extLst>
              <a:ext uri="{FF2B5EF4-FFF2-40B4-BE49-F238E27FC236}">
                <a16:creationId xmlns:a16="http://schemas.microsoft.com/office/drawing/2014/main" id="{DD905E0D-831D-4152-B375-7091F878A789}"/>
              </a:ext>
            </a:extLst>
          </p:cNvPr>
          <p:cNvPicPr>
            <a:picLocks noChangeAspect="1"/>
          </p:cNvPicPr>
          <p:nvPr/>
        </p:nvPicPr>
        <p:blipFill>
          <a:blip r:embed="rId3"/>
          <a:stretch>
            <a:fillRect/>
          </a:stretch>
        </p:blipFill>
        <p:spPr>
          <a:xfrm>
            <a:off x="3209522" y="1323681"/>
            <a:ext cx="5772956" cy="4210638"/>
          </a:xfrm>
          <a:prstGeom prst="rect">
            <a:avLst/>
          </a:prstGeom>
        </p:spPr>
      </p:pic>
    </p:spTree>
    <p:extLst>
      <p:ext uri="{BB962C8B-B14F-4D97-AF65-F5344CB8AC3E}">
        <p14:creationId xmlns:p14="http://schemas.microsoft.com/office/powerpoint/2010/main" val="1725497902"/>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9AB37B-D833-433C-8137-FD752836FD31}"/>
              </a:ext>
            </a:extLst>
          </p:cNvPr>
          <p:cNvSpPr>
            <a:spLocks noGrp="1"/>
          </p:cNvSpPr>
          <p:nvPr>
            <p:ph type="title"/>
          </p:nvPr>
        </p:nvSpPr>
        <p:spPr>
          <a:xfrm>
            <a:off x="609600" y="609600"/>
            <a:ext cx="9191348" cy="410233"/>
          </a:xfrm>
        </p:spPr>
        <p:txBody>
          <a:bodyPr anchor="t">
            <a:normAutofit/>
          </a:bodyPr>
          <a:lstStyle/>
          <a:p>
            <a:r>
              <a:rPr lang="en-GB" dirty="0"/>
              <a:t>Machine Guidance - RTK Corrections</a:t>
            </a:r>
            <a:endParaRPr lang="en-AU" dirty="0"/>
          </a:p>
        </p:txBody>
      </p:sp>
      <p:pic>
        <p:nvPicPr>
          <p:cNvPr id="4" name="Picture 3">
            <a:extLst>
              <a:ext uri="{FF2B5EF4-FFF2-40B4-BE49-F238E27FC236}">
                <a16:creationId xmlns:a16="http://schemas.microsoft.com/office/drawing/2014/main" id="{B1F5016F-06D0-4F0C-A7A7-14613AAA0951}"/>
              </a:ext>
            </a:extLst>
          </p:cNvPr>
          <p:cNvPicPr>
            <a:picLocks noChangeAspect="1"/>
          </p:cNvPicPr>
          <p:nvPr/>
        </p:nvPicPr>
        <p:blipFill>
          <a:blip r:embed="rId3"/>
          <a:stretch>
            <a:fillRect/>
          </a:stretch>
        </p:blipFill>
        <p:spPr>
          <a:xfrm>
            <a:off x="3500075" y="1561839"/>
            <a:ext cx="5191850" cy="3734321"/>
          </a:xfrm>
          <a:prstGeom prst="rect">
            <a:avLst/>
          </a:prstGeom>
        </p:spPr>
      </p:pic>
    </p:spTree>
    <p:extLst>
      <p:ext uri="{BB962C8B-B14F-4D97-AF65-F5344CB8AC3E}">
        <p14:creationId xmlns:p14="http://schemas.microsoft.com/office/powerpoint/2010/main" val="1411393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918CBE9-6C16-4E9D-9856-0E0A95F2AB03}"/>
              </a:ext>
            </a:extLst>
          </p:cNvPr>
          <p:cNvSpPr>
            <a:spLocks noGrp="1"/>
          </p:cNvSpPr>
          <p:nvPr>
            <p:ph type="title"/>
          </p:nvPr>
        </p:nvSpPr>
        <p:spPr/>
        <p:txBody>
          <a:bodyPr anchor="t">
            <a:normAutofit/>
          </a:bodyPr>
          <a:lstStyle/>
          <a:p>
            <a:r>
              <a:rPr lang="en-GB" dirty="0"/>
              <a:t>Machine Guidance - RTK Corrections</a:t>
            </a:r>
            <a:endParaRPr lang="en-AU" dirty="0"/>
          </a:p>
        </p:txBody>
      </p:sp>
      <p:pic>
        <p:nvPicPr>
          <p:cNvPr id="3" name="Picture 2">
            <a:extLst>
              <a:ext uri="{FF2B5EF4-FFF2-40B4-BE49-F238E27FC236}">
                <a16:creationId xmlns:a16="http://schemas.microsoft.com/office/drawing/2014/main" id="{CA7A0A74-154D-43E2-B096-07E855F1F479}"/>
              </a:ext>
            </a:extLst>
          </p:cNvPr>
          <p:cNvPicPr>
            <a:picLocks noChangeAspect="1"/>
          </p:cNvPicPr>
          <p:nvPr/>
        </p:nvPicPr>
        <p:blipFill>
          <a:blip r:embed="rId3"/>
          <a:stretch>
            <a:fillRect/>
          </a:stretch>
        </p:blipFill>
        <p:spPr>
          <a:xfrm>
            <a:off x="3055433" y="1062464"/>
            <a:ext cx="6081134" cy="4733071"/>
          </a:xfrm>
          <a:prstGeom prst="rect">
            <a:avLst/>
          </a:prstGeom>
        </p:spPr>
      </p:pic>
    </p:spTree>
    <p:extLst>
      <p:ext uri="{BB962C8B-B14F-4D97-AF65-F5344CB8AC3E}">
        <p14:creationId xmlns:p14="http://schemas.microsoft.com/office/powerpoint/2010/main" val="35026188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6">
            <a:extLst>
              <a:ext uri="{FF2B5EF4-FFF2-40B4-BE49-F238E27FC236}">
                <a16:creationId xmlns:a16="http://schemas.microsoft.com/office/drawing/2014/main" id="{6208383A-4EE3-45F0-88EC-911387E75AD4}"/>
              </a:ext>
            </a:extLst>
          </p:cNvPr>
          <p:cNvSpPr>
            <a:spLocks noGrp="1"/>
          </p:cNvSpPr>
          <p:nvPr>
            <p:ph type="title"/>
          </p:nvPr>
        </p:nvSpPr>
        <p:spPr>
          <a:xfrm>
            <a:off x="609600" y="609600"/>
            <a:ext cx="10972800" cy="410233"/>
          </a:xfrm>
        </p:spPr>
        <p:txBody>
          <a:bodyPr/>
          <a:lstStyle/>
          <a:p>
            <a:r>
              <a:rPr lang="en-GB" dirty="0"/>
              <a:t>Machine Guidance - RTK Corrections</a:t>
            </a:r>
            <a:endParaRPr lang="en-AU" dirty="0"/>
          </a:p>
        </p:txBody>
      </p:sp>
      <p:pic>
        <p:nvPicPr>
          <p:cNvPr id="1026" name="Picture 2" descr="See the source image">
            <a:extLst>
              <a:ext uri="{FF2B5EF4-FFF2-40B4-BE49-F238E27FC236}">
                <a16:creationId xmlns:a16="http://schemas.microsoft.com/office/drawing/2014/main" id="{B0B8FFE4-A7F5-4DBE-9223-C506356F6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288" y="3177415"/>
            <a:ext cx="3592286" cy="19218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6557CBD6-A026-4676-A2A0-D8FD649153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6164" y="1432632"/>
            <a:ext cx="1996753" cy="199675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36D4021D-70F3-42BA-93BD-6CC4C8473A85}"/>
              </a:ext>
            </a:extLst>
          </p:cNvPr>
          <p:cNvPicPr>
            <a:picLocks noChangeAspect="1"/>
          </p:cNvPicPr>
          <p:nvPr/>
        </p:nvPicPr>
        <p:blipFill>
          <a:blip r:embed="rId5"/>
          <a:stretch>
            <a:fillRect/>
          </a:stretch>
        </p:blipFill>
        <p:spPr>
          <a:xfrm>
            <a:off x="9432176" y="1661494"/>
            <a:ext cx="1280855" cy="834045"/>
          </a:xfrm>
          <a:prstGeom prst="rect">
            <a:avLst/>
          </a:prstGeom>
        </p:spPr>
      </p:pic>
      <p:sp>
        <p:nvSpPr>
          <p:cNvPr id="15" name="Title 2">
            <a:extLst>
              <a:ext uri="{FF2B5EF4-FFF2-40B4-BE49-F238E27FC236}">
                <a16:creationId xmlns:a16="http://schemas.microsoft.com/office/drawing/2014/main" id="{0383D637-C38A-447B-93E8-348211B29920}"/>
              </a:ext>
            </a:extLst>
          </p:cNvPr>
          <p:cNvSpPr txBox="1">
            <a:spLocks noChangeArrowheads="1"/>
          </p:cNvSpPr>
          <p:nvPr/>
        </p:nvSpPr>
        <p:spPr bwMode="auto">
          <a:xfrm>
            <a:off x="9292762" y="4689055"/>
            <a:ext cx="1552792" cy="41023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algn="l" rtl="0" eaLnBrk="1" fontAlgn="base" hangingPunct="1">
              <a:lnSpc>
                <a:spcPct val="90000"/>
              </a:lnSpc>
              <a:spcBef>
                <a:spcPct val="0"/>
              </a:spcBef>
              <a:spcAft>
                <a:spcPct val="0"/>
              </a:spcAft>
              <a:defRPr sz="2400" b="1" i="0" kern="1200">
                <a:solidFill>
                  <a:srgbClr val="000000"/>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pPr algn="ctr"/>
            <a:r>
              <a:rPr lang="en-US" altLang="en-US" sz="1600" b="0" dirty="0"/>
              <a:t>Field equipment</a:t>
            </a:r>
          </a:p>
        </p:txBody>
      </p:sp>
      <p:sp>
        <p:nvSpPr>
          <p:cNvPr id="16" name="Rectangle: Rounded Corners 15">
            <a:extLst>
              <a:ext uri="{FF2B5EF4-FFF2-40B4-BE49-F238E27FC236}">
                <a16:creationId xmlns:a16="http://schemas.microsoft.com/office/drawing/2014/main" id="{F4B4FD22-516D-4088-8F25-4F519CDF8F4D}"/>
              </a:ext>
            </a:extLst>
          </p:cNvPr>
          <p:cNvSpPr/>
          <p:nvPr/>
        </p:nvSpPr>
        <p:spPr>
          <a:xfrm>
            <a:off x="9533591" y="2840164"/>
            <a:ext cx="1071134" cy="490775"/>
          </a:xfrm>
          <a:prstGeom prst="roundRect">
            <a:avLst/>
          </a:prstGeom>
          <a:solidFill>
            <a:srgbClr val="19AA8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JAMS</a:t>
            </a:r>
          </a:p>
        </p:txBody>
      </p:sp>
      <p:cxnSp>
        <p:nvCxnSpPr>
          <p:cNvPr id="17" name="Connector: Elbow 16">
            <a:extLst>
              <a:ext uri="{FF2B5EF4-FFF2-40B4-BE49-F238E27FC236}">
                <a16:creationId xmlns:a16="http://schemas.microsoft.com/office/drawing/2014/main" id="{C7E1ABA8-4C46-486D-B048-B2761407D4F4}"/>
              </a:ext>
            </a:extLst>
          </p:cNvPr>
          <p:cNvCxnSpPr>
            <a:stCxn id="13" idx="2"/>
            <a:endCxn id="16" idx="0"/>
          </p:cNvCxnSpPr>
          <p:nvPr/>
        </p:nvCxnSpPr>
        <p:spPr>
          <a:xfrm rot="5400000">
            <a:off x="9898569" y="2666128"/>
            <a:ext cx="344625" cy="344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AAED28C-F64E-4A48-90FB-C9BD8C23F06F}"/>
              </a:ext>
            </a:extLst>
          </p:cNvPr>
          <p:cNvPicPr>
            <a:picLocks noChangeAspect="1"/>
          </p:cNvPicPr>
          <p:nvPr/>
        </p:nvPicPr>
        <p:blipFill>
          <a:blip r:embed="rId6"/>
          <a:stretch>
            <a:fillRect/>
          </a:stretch>
        </p:blipFill>
        <p:spPr>
          <a:xfrm>
            <a:off x="7180187" y="2112721"/>
            <a:ext cx="1428123" cy="2129387"/>
          </a:xfrm>
          <a:prstGeom prst="rect">
            <a:avLst/>
          </a:prstGeom>
        </p:spPr>
      </p:pic>
      <p:pic>
        <p:nvPicPr>
          <p:cNvPr id="2050" name="Picture 2">
            <a:extLst>
              <a:ext uri="{FF2B5EF4-FFF2-40B4-BE49-F238E27FC236}">
                <a16:creationId xmlns:a16="http://schemas.microsoft.com/office/drawing/2014/main" id="{677C1C15-D297-4016-8327-A26DBC2EE5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58793" y="2266245"/>
            <a:ext cx="2129387" cy="2129387"/>
          </a:xfrm>
          <a:prstGeom prst="rect">
            <a:avLst/>
          </a:prstGeom>
          <a:noFill/>
          <a:extLst>
            <a:ext uri="{909E8E84-426E-40DD-AFC4-6F175D3DCCD1}">
              <a14:hiddenFill xmlns:a14="http://schemas.microsoft.com/office/drawing/2010/main">
                <a:solidFill>
                  <a:srgbClr val="FFFFFF"/>
                </a:solidFill>
              </a14:hiddenFill>
            </a:ext>
          </a:extLst>
        </p:spPr>
      </p:pic>
      <p:sp>
        <p:nvSpPr>
          <p:cNvPr id="21" name="Title 2">
            <a:extLst>
              <a:ext uri="{FF2B5EF4-FFF2-40B4-BE49-F238E27FC236}">
                <a16:creationId xmlns:a16="http://schemas.microsoft.com/office/drawing/2014/main" id="{65456E92-512D-4C41-A225-38D0B1B4B27B}"/>
              </a:ext>
            </a:extLst>
          </p:cNvPr>
          <p:cNvSpPr txBox="1">
            <a:spLocks noChangeArrowheads="1"/>
          </p:cNvSpPr>
          <p:nvPr/>
        </p:nvSpPr>
        <p:spPr bwMode="auto">
          <a:xfrm>
            <a:off x="5379868" y="4681822"/>
            <a:ext cx="621436" cy="41023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algn="l" rtl="0" eaLnBrk="1" fontAlgn="base" hangingPunct="1">
              <a:lnSpc>
                <a:spcPct val="90000"/>
              </a:lnSpc>
              <a:spcBef>
                <a:spcPct val="0"/>
              </a:spcBef>
              <a:spcAft>
                <a:spcPct val="0"/>
              </a:spcAft>
              <a:defRPr sz="2400" b="1" i="0" kern="1200">
                <a:solidFill>
                  <a:srgbClr val="000000"/>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pPr algn="ctr"/>
            <a:r>
              <a:rPr lang="en-US" altLang="en-US" sz="1600" b="0" dirty="0"/>
              <a:t>Air</a:t>
            </a:r>
          </a:p>
        </p:txBody>
      </p:sp>
      <p:sp>
        <p:nvSpPr>
          <p:cNvPr id="14" name="Title 2">
            <a:extLst>
              <a:ext uri="{FF2B5EF4-FFF2-40B4-BE49-F238E27FC236}">
                <a16:creationId xmlns:a16="http://schemas.microsoft.com/office/drawing/2014/main" id="{7AE8E3BA-F35C-4493-824C-27F39C30B22C}"/>
              </a:ext>
            </a:extLst>
          </p:cNvPr>
          <p:cNvSpPr txBox="1">
            <a:spLocks noChangeArrowheads="1"/>
          </p:cNvSpPr>
          <p:nvPr/>
        </p:nvSpPr>
        <p:spPr bwMode="auto">
          <a:xfrm>
            <a:off x="7084025" y="4528132"/>
            <a:ext cx="1812893" cy="5711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algn="l" rtl="0" eaLnBrk="1" fontAlgn="base" hangingPunct="1">
              <a:lnSpc>
                <a:spcPct val="90000"/>
              </a:lnSpc>
              <a:spcBef>
                <a:spcPct val="0"/>
              </a:spcBef>
              <a:spcAft>
                <a:spcPct val="0"/>
              </a:spcAft>
              <a:defRPr sz="2400" b="1" i="0" kern="1200">
                <a:solidFill>
                  <a:srgbClr val="000000"/>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pPr algn="ctr"/>
            <a:r>
              <a:rPr lang="en-US" altLang="en-US" sz="1600" b="0" dirty="0"/>
              <a:t>External Radio</a:t>
            </a:r>
          </a:p>
          <a:p>
            <a:pPr algn="ctr"/>
            <a:r>
              <a:rPr lang="en-US" altLang="en-US" sz="1600" b="0" dirty="0"/>
              <a:t>Wireless Data Link</a:t>
            </a:r>
          </a:p>
        </p:txBody>
      </p:sp>
      <p:sp>
        <p:nvSpPr>
          <p:cNvPr id="18" name="Title 2">
            <a:extLst>
              <a:ext uri="{FF2B5EF4-FFF2-40B4-BE49-F238E27FC236}">
                <a16:creationId xmlns:a16="http://schemas.microsoft.com/office/drawing/2014/main" id="{08A37486-DD94-43E0-8EE1-E171AEBA391B}"/>
              </a:ext>
            </a:extLst>
          </p:cNvPr>
          <p:cNvSpPr txBox="1">
            <a:spLocks noChangeArrowheads="1"/>
          </p:cNvSpPr>
          <p:nvPr/>
        </p:nvSpPr>
        <p:spPr bwMode="auto">
          <a:xfrm>
            <a:off x="5387237" y="5503926"/>
            <a:ext cx="5014021" cy="41023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algn="l" rtl="0" eaLnBrk="1" fontAlgn="base" hangingPunct="1">
              <a:lnSpc>
                <a:spcPct val="90000"/>
              </a:lnSpc>
              <a:spcBef>
                <a:spcPct val="0"/>
              </a:spcBef>
              <a:spcAft>
                <a:spcPct val="0"/>
              </a:spcAft>
              <a:defRPr sz="2400" b="1" i="0" kern="1200">
                <a:solidFill>
                  <a:srgbClr val="000000"/>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pPr algn="ctr"/>
            <a:r>
              <a:rPr lang="en-US" altLang="en-US" sz="1600" b="0" dirty="0">
                <a:hlinkClick r:id="rId8"/>
              </a:rPr>
              <a:t>http://pacificcrest.com/products.php?page=adlvantage</a:t>
            </a:r>
            <a:r>
              <a:rPr lang="en-US" altLang="en-US" sz="1600" b="0" dirty="0"/>
              <a:t> </a:t>
            </a:r>
          </a:p>
        </p:txBody>
      </p:sp>
      <p:pic>
        <p:nvPicPr>
          <p:cNvPr id="5" name="Picture 4">
            <a:extLst>
              <a:ext uri="{FF2B5EF4-FFF2-40B4-BE49-F238E27FC236}">
                <a16:creationId xmlns:a16="http://schemas.microsoft.com/office/drawing/2014/main" id="{FADB13F4-F073-4F9F-8EDF-39CDA45487FD}"/>
              </a:ext>
            </a:extLst>
          </p:cNvPr>
          <p:cNvPicPr>
            <a:picLocks noChangeAspect="1"/>
          </p:cNvPicPr>
          <p:nvPr/>
        </p:nvPicPr>
        <p:blipFill>
          <a:blip r:embed="rId9"/>
          <a:stretch>
            <a:fillRect/>
          </a:stretch>
        </p:blipFill>
        <p:spPr>
          <a:xfrm>
            <a:off x="9430894" y="3592278"/>
            <a:ext cx="1276528" cy="905001"/>
          </a:xfrm>
          <a:prstGeom prst="rect">
            <a:avLst/>
          </a:prstGeom>
        </p:spPr>
      </p:pic>
    </p:spTree>
    <p:extLst>
      <p:ext uri="{BB962C8B-B14F-4D97-AF65-F5344CB8AC3E}">
        <p14:creationId xmlns:p14="http://schemas.microsoft.com/office/powerpoint/2010/main" val="400222421"/>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21" grpId="0"/>
      <p:bldP spid="14"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300D840-85EA-BDA0-1552-824D848F6CF1}"/>
              </a:ext>
            </a:extLst>
          </p:cNvPr>
          <p:cNvSpPr>
            <a:spLocks noGrp="1"/>
          </p:cNvSpPr>
          <p:nvPr>
            <p:ph type="body" sz="quarter" idx="20"/>
          </p:nvPr>
        </p:nvSpPr>
        <p:spPr>
          <a:xfrm>
            <a:off x="609601" y="1019833"/>
            <a:ext cx="11297054" cy="369332"/>
          </a:xfrm>
        </p:spPr>
        <p:txBody>
          <a:bodyPr/>
          <a:lstStyle/>
          <a:p>
            <a:r>
              <a:rPr lang="en-GB" dirty="0"/>
              <a:t>This session</a:t>
            </a:r>
            <a:endParaRPr lang="en-US" dirty="0"/>
          </a:p>
        </p:txBody>
      </p:sp>
      <p:sp>
        <p:nvSpPr>
          <p:cNvPr id="2" name="Title 1">
            <a:extLst>
              <a:ext uri="{FF2B5EF4-FFF2-40B4-BE49-F238E27FC236}">
                <a16:creationId xmlns:a16="http://schemas.microsoft.com/office/drawing/2014/main" id="{0A863E70-5EF4-417D-A56A-0C4730EA6886}"/>
              </a:ext>
            </a:extLst>
          </p:cNvPr>
          <p:cNvSpPr>
            <a:spLocks noGrp="1"/>
          </p:cNvSpPr>
          <p:nvPr>
            <p:ph type="title"/>
          </p:nvPr>
        </p:nvSpPr>
        <p:spPr/>
        <p:txBody>
          <a:bodyPr>
            <a:normAutofit/>
          </a:bodyPr>
          <a:lstStyle/>
          <a:p>
            <a:r>
              <a:rPr lang="en-GB" dirty="0"/>
              <a:t>Purpose</a:t>
            </a:r>
            <a:endParaRPr lang="en-AU" dirty="0"/>
          </a:p>
        </p:txBody>
      </p:sp>
      <p:sp>
        <p:nvSpPr>
          <p:cNvPr id="3" name="Content Placeholder 2">
            <a:extLst>
              <a:ext uri="{FF2B5EF4-FFF2-40B4-BE49-F238E27FC236}">
                <a16:creationId xmlns:a16="http://schemas.microsoft.com/office/drawing/2014/main" id="{24D91BD0-682D-4009-ACB0-EC9A4EB8F2EB}"/>
              </a:ext>
            </a:extLst>
          </p:cNvPr>
          <p:cNvSpPr>
            <a:spLocks noGrp="1"/>
          </p:cNvSpPr>
          <p:nvPr>
            <p:ph sz="quarter" idx="21"/>
          </p:nvPr>
        </p:nvSpPr>
        <p:spPr>
          <a:xfrm>
            <a:off x="609600" y="2108778"/>
            <a:ext cx="5486400" cy="4139622"/>
          </a:xfrm>
        </p:spPr>
        <p:txBody>
          <a:bodyPr vert="horz" lIns="0" tIns="0" rIns="0" bIns="0" rtlCol="0" anchor="t">
            <a:normAutofit/>
          </a:bodyPr>
          <a:lstStyle/>
          <a:p>
            <a:pPr marL="0" indent="0" rtl="0" fontAlgn="base">
              <a:lnSpc>
                <a:spcPct val="90000"/>
              </a:lnSpc>
              <a:buNone/>
            </a:pPr>
            <a:r>
              <a:rPr lang="en-GB" sz="2600" b="0" i="0" u="none" strike="noStrike" dirty="0">
                <a:effectLst/>
                <a:latin typeface="Arial"/>
                <a:cs typeface="Arial"/>
              </a:rPr>
              <a:t>At the end of this module, you will:</a:t>
            </a:r>
          </a:p>
          <a:p>
            <a:pPr marL="0" indent="0" rtl="0" fontAlgn="base">
              <a:lnSpc>
                <a:spcPct val="90000"/>
              </a:lnSpc>
              <a:buNone/>
            </a:pPr>
            <a:endParaRPr lang="en-GB" sz="2600" b="0" i="0" u="none" strike="noStrike" dirty="0">
              <a:effectLst/>
              <a:latin typeface="Arial"/>
              <a:cs typeface="Arial"/>
            </a:endParaRPr>
          </a:p>
          <a:p>
            <a:pPr fontAlgn="base">
              <a:lnSpc>
                <a:spcPct val="110000"/>
              </a:lnSpc>
              <a:spcAft>
                <a:spcPts val="600"/>
              </a:spcAft>
            </a:pPr>
            <a:endParaRPr lang="en-GB" sz="2600" dirty="0">
              <a:latin typeface="Arial"/>
              <a:cs typeface="Arial"/>
            </a:endParaRPr>
          </a:p>
        </p:txBody>
      </p:sp>
      <p:pic>
        <p:nvPicPr>
          <p:cNvPr id="13" name="Picture Placeholder 12">
            <a:extLst>
              <a:ext uri="{FF2B5EF4-FFF2-40B4-BE49-F238E27FC236}">
                <a16:creationId xmlns:a16="http://schemas.microsoft.com/office/drawing/2014/main" id="{BEEC9507-1C5F-41E0-BA68-D7B5CC24AEB6}"/>
              </a:ext>
            </a:extLst>
          </p:cNvPr>
          <p:cNvPicPr>
            <a:picLocks noGrp="1" noChangeAspect="1"/>
          </p:cNvPicPr>
          <p:nvPr>
            <p:ph type="pic" sz="quarter" idx="24"/>
          </p:nvPr>
        </p:nvPicPr>
        <p:blipFill>
          <a:blip r:embed="rId2" cstate="print">
            <a:extLst>
              <a:ext uri="{28A0092B-C50C-407E-A947-70E740481C1C}">
                <a14:useLocalDpi xmlns:a14="http://schemas.microsoft.com/office/drawing/2010/main" val="0"/>
              </a:ext>
            </a:extLst>
          </a:blip>
          <a:srcRect l="8996" r="8996"/>
          <a:stretch/>
        </p:blipFill>
        <p:spPr>
          <a:xfrm>
            <a:off x="6486003" y="1735050"/>
            <a:ext cx="5096397" cy="4139622"/>
          </a:xfrm>
        </p:spPr>
      </p:pic>
    </p:spTree>
    <p:extLst>
      <p:ext uri="{BB962C8B-B14F-4D97-AF65-F5344CB8AC3E}">
        <p14:creationId xmlns:p14="http://schemas.microsoft.com/office/powerpoint/2010/main" val="14536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6">
            <a:extLst>
              <a:ext uri="{FF2B5EF4-FFF2-40B4-BE49-F238E27FC236}">
                <a16:creationId xmlns:a16="http://schemas.microsoft.com/office/drawing/2014/main" id="{6208383A-4EE3-45F0-88EC-911387E75AD4}"/>
              </a:ext>
            </a:extLst>
          </p:cNvPr>
          <p:cNvSpPr>
            <a:spLocks noGrp="1"/>
          </p:cNvSpPr>
          <p:nvPr>
            <p:ph type="title"/>
          </p:nvPr>
        </p:nvSpPr>
        <p:spPr>
          <a:xfrm>
            <a:off x="609600" y="609600"/>
            <a:ext cx="10972800" cy="410233"/>
          </a:xfrm>
        </p:spPr>
        <p:txBody>
          <a:bodyPr/>
          <a:lstStyle/>
          <a:p>
            <a:r>
              <a:rPr lang="en-GB" dirty="0"/>
              <a:t>Machine Guidance - RTK Corrections</a:t>
            </a:r>
            <a:endParaRPr lang="en-AU" dirty="0"/>
          </a:p>
        </p:txBody>
      </p:sp>
      <p:pic>
        <p:nvPicPr>
          <p:cNvPr id="1026" name="Picture 2" descr="See the source image">
            <a:extLst>
              <a:ext uri="{FF2B5EF4-FFF2-40B4-BE49-F238E27FC236}">
                <a16:creationId xmlns:a16="http://schemas.microsoft.com/office/drawing/2014/main" id="{B0B8FFE4-A7F5-4DBE-9223-C506356F6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288" y="3177415"/>
            <a:ext cx="3592286" cy="19218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6557CBD6-A026-4676-A2A0-D8FD649153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6164" y="1432632"/>
            <a:ext cx="1996753" cy="199675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36D4021D-70F3-42BA-93BD-6CC4C8473A85}"/>
              </a:ext>
            </a:extLst>
          </p:cNvPr>
          <p:cNvPicPr>
            <a:picLocks noChangeAspect="1"/>
          </p:cNvPicPr>
          <p:nvPr/>
        </p:nvPicPr>
        <p:blipFill>
          <a:blip r:embed="rId5"/>
          <a:stretch>
            <a:fillRect/>
          </a:stretch>
        </p:blipFill>
        <p:spPr>
          <a:xfrm>
            <a:off x="9432176" y="1661494"/>
            <a:ext cx="1280855" cy="834045"/>
          </a:xfrm>
          <a:prstGeom prst="rect">
            <a:avLst/>
          </a:prstGeom>
        </p:spPr>
      </p:pic>
      <p:sp>
        <p:nvSpPr>
          <p:cNvPr id="15" name="Title 2">
            <a:extLst>
              <a:ext uri="{FF2B5EF4-FFF2-40B4-BE49-F238E27FC236}">
                <a16:creationId xmlns:a16="http://schemas.microsoft.com/office/drawing/2014/main" id="{0383D637-C38A-447B-93E8-348211B29920}"/>
              </a:ext>
            </a:extLst>
          </p:cNvPr>
          <p:cNvSpPr txBox="1">
            <a:spLocks noChangeArrowheads="1"/>
          </p:cNvSpPr>
          <p:nvPr/>
        </p:nvSpPr>
        <p:spPr bwMode="auto">
          <a:xfrm>
            <a:off x="9292762" y="4689055"/>
            <a:ext cx="1552792" cy="41023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algn="l" rtl="0" eaLnBrk="1" fontAlgn="base" hangingPunct="1">
              <a:lnSpc>
                <a:spcPct val="90000"/>
              </a:lnSpc>
              <a:spcBef>
                <a:spcPct val="0"/>
              </a:spcBef>
              <a:spcAft>
                <a:spcPct val="0"/>
              </a:spcAft>
              <a:defRPr sz="2400" b="1" i="0" kern="1200">
                <a:solidFill>
                  <a:srgbClr val="000000"/>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pPr algn="ctr"/>
            <a:r>
              <a:rPr lang="en-US" altLang="en-US" sz="1600" b="0" dirty="0"/>
              <a:t>Field equipment</a:t>
            </a:r>
          </a:p>
        </p:txBody>
      </p:sp>
      <p:sp>
        <p:nvSpPr>
          <p:cNvPr id="16" name="Rectangle: Rounded Corners 15">
            <a:extLst>
              <a:ext uri="{FF2B5EF4-FFF2-40B4-BE49-F238E27FC236}">
                <a16:creationId xmlns:a16="http://schemas.microsoft.com/office/drawing/2014/main" id="{F4B4FD22-516D-4088-8F25-4F519CDF8F4D}"/>
              </a:ext>
            </a:extLst>
          </p:cNvPr>
          <p:cNvSpPr/>
          <p:nvPr/>
        </p:nvSpPr>
        <p:spPr>
          <a:xfrm>
            <a:off x="9533591" y="2840164"/>
            <a:ext cx="1071134" cy="490775"/>
          </a:xfrm>
          <a:prstGeom prst="roundRect">
            <a:avLst/>
          </a:prstGeom>
          <a:solidFill>
            <a:srgbClr val="19AA8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JAMS</a:t>
            </a:r>
          </a:p>
        </p:txBody>
      </p:sp>
      <p:cxnSp>
        <p:nvCxnSpPr>
          <p:cNvPr id="17" name="Connector: Elbow 16">
            <a:extLst>
              <a:ext uri="{FF2B5EF4-FFF2-40B4-BE49-F238E27FC236}">
                <a16:creationId xmlns:a16="http://schemas.microsoft.com/office/drawing/2014/main" id="{C7E1ABA8-4C46-486D-B048-B2761407D4F4}"/>
              </a:ext>
            </a:extLst>
          </p:cNvPr>
          <p:cNvCxnSpPr>
            <a:stCxn id="13" idx="2"/>
            <a:endCxn id="16" idx="0"/>
          </p:cNvCxnSpPr>
          <p:nvPr/>
        </p:nvCxnSpPr>
        <p:spPr>
          <a:xfrm rot="5400000">
            <a:off x="9898569" y="2666128"/>
            <a:ext cx="344625" cy="344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C6B003E6-CB0A-4003-81D0-FAB5D9993731}"/>
              </a:ext>
            </a:extLst>
          </p:cNvPr>
          <p:cNvPicPr>
            <a:picLocks noChangeAspect="1"/>
          </p:cNvPicPr>
          <p:nvPr/>
        </p:nvPicPr>
        <p:blipFill>
          <a:blip r:embed="rId6"/>
          <a:stretch>
            <a:fillRect/>
          </a:stretch>
        </p:blipFill>
        <p:spPr>
          <a:xfrm>
            <a:off x="9292762" y="3603053"/>
            <a:ext cx="1552792" cy="1086002"/>
          </a:xfrm>
          <a:prstGeom prst="rect">
            <a:avLst/>
          </a:prstGeom>
        </p:spPr>
      </p:pic>
      <p:pic>
        <p:nvPicPr>
          <p:cNvPr id="2050" name="Picture 2">
            <a:extLst>
              <a:ext uri="{FF2B5EF4-FFF2-40B4-BE49-F238E27FC236}">
                <a16:creationId xmlns:a16="http://schemas.microsoft.com/office/drawing/2014/main" id="{677C1C15-D297-4016-8327-A26DBC2EE5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53439" y="2266245"/>
            <a:ext cx="2129387" cy="2129387"/>
          </a:xfrm>
          <a:prstGeom prst="rect">
            <a:avLst/>
          </a:prstGeom>
          <a:noFill/>
          <a:extLst>
            <a:ext uri="{909E8E84-426E-40DD-AFC4-6F175D3DCCD1}">
              <a14:hiddenFill xmlns:a14="http://schemas.microsoft.com/office/drawing/2010/main">
                <a:solidFill>
                  <a:srgbClr val="FFFFFF"/>
                </a:solidFill>
              </a14:hiddenFill>
            </a:ext>
          </a:extLst>
        </p:spPr>
      </p:pic>
      <p:sp>
        <p:nvSpPr>
          <p:cNvPr id="21" name="Title 2">
            <a:extLst>
              <a:ext uri="{FF2B5EF4-FFF2-40B4-BE49-F238E27FC236}">
                <a16:creationId xmlns:a16="http://schemas.microsoft.com/office/drawing/2014/main" id="{65456E92-512D-4C41-A225-38D0B1B4B27B}"/>
              </a:ext>
            </a:extLst>
          </p:cNvPr>
          <p:cNvSpPr txBox="1">
            <a:spLocks noChangeArrowheads="1"/>
          </p:cNvSpPr>
          <p:nvPr/>
        </p:nvSpPr>
        <p:spPr bwMode="auto">
          <a:xfrm>
            <a:off x="6174514" y="4681822"/>
            <a:ext cx="621436" cy="41023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algn="l" rtl="0" eaLnBrk="1" fontAlgn="base" hangingPunct="1">
              <a:lnSpc>
                <a:spcPct val="90000"/>
              </a:lnSpc>
              <a:spcBef>
                <a:spcPct val="0"/>
              </a:spcBef>
              <a:spcAft>
                <a:spcPct val="0"/>
              </a:spcAft>
              <a:defRPr sz="2400" b="1" i="0" kern="1200">
                <a:solidFill>
                  <a:srgbClr val="000000"/>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pPr algn="ctr"/>
            <a:r>
              <a:rPr lang="en-US" altLang="en-US" sz="1600" b="0" dirty="0"/>
              <a:t>Air</a:t>
            </a:r>
          </a:p>
        </p:txBody>
      </p:sp>
    </p:spTree>
    <p:extLst>
      <p:ext uri="{BB962C8B-B14F-4D97-AF65-F5344CB8AC3E}">
        <p14:creationId xmlns:p14="http://schemas.microsoft.com/office/powerpoint/2010/main" val="1093348580"/>
      </p:ext>
    </p:extLst>
  </p:cSld>
  <p:clrMapOvr>
    <a:masterClrMapping/>
  </p:clrMapOvr>
  <mc:AlternateContent xmlns:mc="http://schemas.openxmlformats.org/markup-compatibility/2006">
    <mc:Choice xmlns:p14="http://schemas.microsoft.com/office/powerpoint/2010/main" Requires="p14">
      <p:transition spd="slow" p14:dur="2000" advTm="22226"/>
    </mc:Choice>
    <mc:Fallback>
      <p:transition spd="slow" advTm="222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21"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l="-1000" r="-1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38D3BF0-AFCB-40CE-9AB2-697C1198D7DE}"/>
              </a:ext>
            </a:extLst>
          </p:cNvPr>
          <p:cNvSpPr txBox="1">
            <a:spLocks/>
          </p:cNvSpPr>
          <p:nvPr/>
        </p:nvSpPr>
        <p:spPr>
          <a:xfrm>
            <a:off x="3624053" y="1607410"/>
            <a:ext cx="2422008" cy="781050"/>
          </a:xfrm>
          <a:prstGeom prst="rect">
            <a:avLst/>
          </a:prstGeom>
        </p:spPr>
        <p:txBody>
          <a:bodyPr>
            <a:noAutofit/>
          </a:bodyPr>
          <a:lst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Thank you.</a:t>
            </a:r>
          </a:p>
        </p:txBody>
      </p:sp>
      <p:pic>
        <p:nvPicPr>
          <p:cNvPr id="6" name="Picture 5">
            <a:extLst>
              <a:ext uri="{FF2B5EF4-FFF2-40B4-BE49-F238E27FC236}">
                <a16:creationId xmlns:a16="http://schemas.microsoft.com/office/drawing/2014/main" id="{7BF9A009-159D-42E7-AEB2-A131F02BD4BB}"/>
              </a:ext>
            </a:extLst>
          </p:cNvPr>
          <p:cNvPicPr>
            <a:picLocks noChangeAspect="1"/>
          </p:cNvPicPr>
          <p:nvPr/>
        </p:nvPicPr>
        <p:blipFill>
          <a:blip r:embed="rId6"/>
          <a:srcRect/>
          <a:stretch/>
        </p:blipFill>
        <p:spPr>
          <a:xfrm>
            <a:off x="6203092" y="1344486"/>
            <a:ext cx="3852098" cy="1125998"/>
          </a:xfrm>
          <a:prstGeom prst="rect">
            <a:avLst/>
          </a:prstGeom>
        </p:spPr>
      </p:pic>
      <p:cxnSp>
        <p:nvCxnSpPr>
          <p:cNvPr id="7" name="Straight Connector 6">
            <a:extLst>
              <a:ext uri="{FF2B5EF4-FFF2-40B4-BE49-F238E27FC236}">
                <a16:creationId xmlns:a16="http://schemas.microsoft.com/office/drawing/2014/main" id="{A94362E8-1D21-483F-B4F3-FDF49F5A3731}"/>
              </a:ext>
            </a:extLst>
          </p:cNvPr>
          <p:cNvCxnSpPr>
            <a:cxnSpLocks/>
          </p:cNvCxnSpPr>
          <p:nvPr/>
        </p:nvCxnSpPr>
        <p:spPr>
          <a:xfrm flipV="1">
            <a:off x="6099108" y="1504907"/>
            <a:ext cx="0" cy="822960"/>
          </a:xfrm>
          <a:prstGeom prst="line">
            <a:avLst/>
          </a:prstGeom>
          <a:noFill/>
          <a:ln w="3175">
            <a:gradFill>
              <a:gsLst>
                <a:gs pos="12000">
                  <a:schemeClr val="accent1"/>
                </a:gs>
                <a:gs pos="99000">
                  <a:schemeClr val="accent3"/>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cxnSp>
    </p:spTree>
    <p:custDataLst>
      <p:custData r:id="rId1"/>
      <p:custData r:id="rId2"/>
    </p:custDataLst>
    <p:extLst>
      <p:ext uri="{BB962C8B-B14F-4D97-AF65-F5344CB8AC3E}">
        <p14:creationId xmlns:p14="http://schemas.microsoft.com/office/powerpoint/2010/main" val="1142904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6">
            <a:extLst>
              <a:ext uri="{FF2B5EF4-FFF2-40B4-BE49-F238E27FC236}">
                <a16:creationId xmlns:a16="http://schemas.microsoft.com/office/drawing/2014/main" id="{6208383A-4EE3-45F0-88EC-911387E75AD4}"/>
              </a:ext>
            </a:extLst>
          </p:cNvPr>
          <p:cNvSpPr>
            <a:spLocks noGrp="1"/>
          </p:cNvSpPr>
          <p:nvPr>
            <p:ph type="title"/>
          </p:nvPr>
        </p:nvSpPr>
        <p:spPr>
          <a:xfrm>
            <a:off x="609600" y="609600"/>
            <a:ext cx="10972800" cy="410233"/>
          </a:xfrm>
        </p:spPr>
        <p:txBody>
          <a:bodyPr/>
          <a:lstStyle/>
          <a:p>
            <a:r>
              <a:rPr lang="en-GB" dirty="0"/>
              <a:t>Machine Guidance - RTK Corrections</a:t>
            </a:r>
            <a:endParaRPr lang="en-AU" dirty="0"/>
          </a:p>
        </p:txBody>
      </p:sp>
      <p:pic>
        <p:nvPicPr>
          <p:cNvPr id="1026" name="Picture 2" descr="See the source image">
            <a:extLst>
              <a:ext uri="{FF2B5EF4-FFF2-40B4-BE49-F238E27FC236}">
                <a16:creationId xmlns:a16="http://schemas.microsoft.com/office/drawing/2014/main" id="{B0B8FFE4-A7F5-4DBE-9223-C506356F6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41" y="3576910"/>
            <a:ext cx="3592286" cy="19218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6557CBD6-A026-4676-A2A0-D8FD649153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407" y="1512814"/>
            <a:ext cx="1996753" cy="199675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C7E2B52F-3F83-4257-B3F5-771D053D1A6C}"/>
              </a:ext>
            </a:extLst>
          </p:cNvPr>
          <p:cNvSpPr/>
          <p:nvPr/>
        </p:nvSpPr>
        <p:spPr>
          <a:xfrm>
            <a:off x="6004926" y="3239659"/>
            <a:ext cx="1071134" cy="490775"/>
          </a:xfrm>
          <a:prstGeom prst="roundRect">
            <a:avLst/>
          </a:prstGeom>
          <a:solidFill>
            <a:srgbClr val="19AA8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JAMS</a:t>
            </a:r>
          </a:p>
        </p:txBody>
      </p:sp>
      <p:pic>
        <p:nvPicPr>
          <p:cNvPr id="8" name="Picture 7">
            <a:extLst>
              <a:ext uri="{FF2B5EF4-FFF2-40B4-BE49-F238E27FC236}">
                <a16:creationId xmlns:a16="http://schemas.microsoft.com/office/drawing/2014/main" id="{944E2F61-A074-40F2-B8A7-0B1437A24E35}"/>
              </a:ext>
            </a:extLst>
          </p:cNvPr>
          <p:cNvPicPr>
            <a:picLocks noChangeAspect="1"/>
          </p:cNvPicPr>
          <p:nvPr/>
        </p:nvPicPr>
        <p:blipFill>
          <a:blip r:embed="rId5"/>
          <a:stretch>
            <a:fillRect/>
          </a:stretch>
        </p:blipFill>
        <p:spPr>
          <a:xfrm>
            <a:off x="5668613" y="4198702"/>
            <a:ext cx="1743760" cy="618753"/>
          </a:xfrm>
          <a:prstGeom prst="rect">
            <a:avLst/>
          </a:prstGeom>
        </p:spPr>
      </p:pic>
      <p:sp>
        <p:nvSpPr>
          <p:cNvPr id="11" name="Title 2">
            <a:extLst>
              <a:ext uri="{FF2B5EF4-FFF2-40B4-BE49-F238E27FC236}">
                <a16:creationId xmlns:a16="http://schemas.microsoft.com/office/drawing/2014/main" id="{C070C6EE-FA06-4519-823F-F25BEA55AE62}"/>
              </a:ext>
            </a:extLst>
          </p:cNvPr>
          <p:cNvSpPr txBox="1">
            <a:spLocks noChangeArrowheads="1"/>
          </p:cNvSpPr>
          <p:nvPr/>
        </p:nvSpPr>
        <p:spPr bwMode="auto">
          <a:xfrm>
            <a:off x="5668612" y="4942889"/>
            <a:ext cx="1743761" cy="41023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algn="l" rtl="0" eaLnBrk="1" fontAlgn="base" hangingPunct="1">
              <a:lnSpc>
                <a:spcPct val="90000"/>
              </a:lnSpc>
              <a:spcBef>
                <a:spcPct val="0"/>
              </a:spcBef>
              <a:spcAft>
                <a:spcPct val="0"/>
              </a:spcAft>
              <a:defRPr sz="2400" b="1" i="0" kern="1200">
                <a:solidFill>
                  <a:srgbClr val="000000"/>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pPr algn="ctr"/>
            <a:r>
              <a:rPr lang="en-US" altLang="en-US" sz="1600" b="0" dirty="0"/>
              <a:t>Application server</a:t>
            </a:r>
          </a:p>
        </p:txBody>
      </p:sp>
      <p:cxnSp>
        <p:nvCxnSpPr>
          <p:cNvPr id="12" name="Straight Arrow Connector 11">
            <a:extLst>
              <a:ext uri="{FF2B5EF4-FFF2-40B4-BE49-F238E27FC236}">
                <a16:creationId xmlns:a16="http://schemas.microsoft.com/office/drawing/2014/main" id="{7786DEB9-D058-4C08-BF1F-C20F1943C878}"/>
              </a:ext>
            </a:extLst>
          </p:cNvPr>
          <p:cNvCxnSpPr>
            <a:stCxn id="7" idx="2"/>
            <a:endCxn id="8" idx="0"/>
          </p:cNvCxnSpPr>
          <p:nvPr/>
        </p:nvCxnSpPr>
        <p:spPr>
          <a:xfrm>
            <a:off x="6540493" y="3730434"/>
            <a:ext cx="0" cy="468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36D4021D-70F3-42BA-93BD-6CC4C8473A85}"/>
              </a:ext>
            </a:extLst>
          </p:cNvPr>
          <p:cNvPicPr>
            <a:picLocks noChangeAspect="1"/>
          </p:cNvPicPr>
          <p:nvPr/>
        </p:nvPicPr>
        <p:blipFill>
          <a:blip r:embed="rId6"/>
          <a:stretch>
            <a:fillRect/>
          </a:stretch>
        </p:blipFill>
        <p:spPr>
          <a:xfrm>
            <a:off x="10169022" y="2060989"/>
            <a:ext cx="1280855" cy="834045"/>
          </a:xfrm>
          <a:prstGeom prst="rect">
            <a:avLst/>
          </a:prstGeom>
        </p:spPr>
      </p:pic>
      <p:sp>
        <p:nvSpPr>
          <p:cNvPr id="15" name="Title 2">
            <a:extLst>
              <a:ext uri="{FF2B5EF4-FFF2-40B4-BE49-F238E27FC236}">
                <a16:creationId xmlns:a16="http://schemas.microsoft.com/office/drawing/2014/main" id="{0383D637-C38A-447B-93E8-348211B29920}"/>
              </a:ext>
            </a:extLst>
          </p:cNvPr>
          <p:cNvSpPr txBox="1">
            <a:spLocks noChangeArrowheads="1"/>
          </p:cNvSpPr>
          <p:nvPr/>
        </p:nvSpPr>
        <p:spPr bwMode="auto">
          <a:xfrm>
            <a:off x="10029608" y="5088550"/>
            <a:ext cx="1552792" cy="41023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algn="l" rtl="0" eaLnBrk="1" fontAlgn="base" hangingPunct="1">
              <a:lnSpc>
                <a:spcPct val="90000"/>
              </a:lnSpc>
              <a:spcBef>
                <a:spcPct val="0"/>
              </a:spcBef>
              <a:spcAft>
                <a:spcPct val="0"/>
              </a:spcAft>
              <a:defRPr sz="2400" b="1" i="0" kern="1200">
                <a:solidFill>
                  <a:srgbClr val="000000"/>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pPr algn="ctr"/>
            <a:r>
              <a:rPr lang="en-US" altLang="en-US" sz="1600" b="0" dirty="0"/>
              <a:t>Field equipment</a:t>
            </a:r>
          </a:p>
        </p:txBody>
      </p:sp>
      <p:sp>
        <p:nvSpPr>
          <p:cNvPr id="16" name="Rectangle: Rounded Corners 15">
            <a:extLst>
              <a:ext uri="{FF2B5EF4-FFF2-40B4-BE49-F238E27FC236}">
                <a16:creationId xmlns:a16="http://schemas.microsoft.com/office/drawing/2014/main" id="{F4B4FD22-516D-4088-8F25-4F519CDF8F4D}"/>
              </a:ext>
            </a:extLst>
          </p:cNvPr>
          <p:cNvSpPr/>
          <p:nvPr/>
        </p:nvSpPr>
        <p:spPr>
          <a:xfrm>
            <a:off x="10270437" y="3239659"/>
            <a:ext cx="1071134" cy="490775"/>
          </a:xfrm>
          <a:prstGeom prst="roundRect">
            <a:avLst/>
          </a:prstGeom>
          <a:solidFill>
            <a:srgbClr val="19AA8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JAMS</a:t>
            </a:r>
          </a:p>
        </p:txBody>
      </p:sp>
      <p:cxnSp>
        <p:nvCxnSpPr>
          <p:cNvPr id="17" name="Connector: Elbow 16">
            <a:extLst>
              <a:ext uri="{FF2B5EF4-FFF2-40B4-BE49-F238E27FC236}">
                <a16:creationId xmlns:a16="http://schemas.microsoft.com/office/drawing/2014/main" id="{C7E1ABA8-4C46-486D-B048-B2761407D4F4}"/>
              </a:ext>
            </a:extLst>
          </p:cNvPr>
          <p:cNvCxnSpPr>
            <a:stCxn id="13" idx="2"/>
            <a:endCxn id="16" idx="0"/>
          </p:cNvCxnSpPr>
          <p:nvPr/>
        </p:nvCxnSpPr>
        <p:spPr>
          <a:xfrm rot="5400000">
            <a:off x="10635415" y="3065623"/>
            <a:ext cx="344625" cy="344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C6B003E6-CB0A-4003-81D0-FAB5D9993731}"/>
              </a:ext>
            </a:extLst>
          </p:cNvPr>
          <p:cNvPicPr>
            <a:picLocks noChangeAspect="1"/>
          </p:cNvPicPr>
          <p:nvPr/>
        </p:nvPicPr>
        <p:blipFill>
          <a:blip r:embed="rId7"/>
          <a:stretch>
            <a:fillRect/>
          </a:stretch>
        </p:blipFill>
        <p:spPr>
          <a:xfrm>
            <a:off x="10029608" y="4002548"/>
            <a:ext cx="1552792" cy="1086002"/>
          </a:xfrm>
          <a:prstGeom prst="rect">
            <a:avLst/>
          </a:prstGeom>
        </p:spPr>
      </p:pic>
      <p:pic>
        <p:nvPicPr>
          <p:cNvPr id="1040" name="Picture 16" descr="Ethernet Icon - Free PNG &amp; SVG 88990 - Noun Project">
            <a:extLst>
              <a:ext uri="{FF2B5EF4-FFF2-40B4-BE49-F238E27FC236}">
                <a16:creationId xmlns:a16="http://schemas.microsoft.com/office/drawing/2014/main" id="{2D98391C-29E3-44FE-9F5B-65E438AAA99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11151" y="3037248"/>
            <a:ext cx="1221896" cy="1221896"/>
          </a:xfrm>
          <a:prstGeom prst="rect">
            <a:avLst/>
          </a:prstGeom>
          <a:noFill/>
          <a:extLst>
            <a:ext uri="{909E8E84-426E-40DD-AFC4-6F175D3DCCD1}">
              <a14:hiddenFill xmlns:a14="http://schemas.microsoft.com/office/drawing/2010/main">
                <a:solidFill>
                  <a:srgbClr val="FFFFFF"/>
                </a:solidFill>
              </a14:hiddenFill>
            </a:ext>
          </a:extLst>
        </p:spPr>
      </p:pic>
      <p:sp>
        <p:nvSpPr>
          <p:cNvPr id="24" name="Title 2">
            <a:extLst>
              <a:ext uri="{FF2B5EF4-FFF2-40B4-BE49-F238E27FC236}">
                <a16:creationId xmlns:a16="http://schemas.microsoft.com/office/drawing/2014/main" id="{32006AAB-BE84-485C-A5A1-5B65348AAABC}"/>
              </a:ext>
            </a:extLst>
          </p:cNvPr>
          <p:cNvSpPr txBox="1">
            <a:spLocks noChangeArrowheads="1"/>
          </p:cNvSpPr>
          <p:nvPr/>
        </p:nvSpPr>
        <p:spPr bwMode="auto">
          <a:xfrm>
            <a:off x="4173500" y="4406725"/>
            <a:ext cx="675709" cy="27764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algn="l" rtl="0" eaLnBrk="1" fontAlgn="base" hangingPunct="1">
              <a:lnSpc>
                <a:spcPct val="90000"/>
              </a:lnSpc>
              <a:spcBef>
                <a:spcPct val="0"/>
              </a:spcBef>
              <a:spcAft>
                <a:spcPct val="0"/>
              </a:spcAft>
              <a:defRPr sz="2400" b="1" i="0" kern="1200">
                <a:solidFill>
                  <a:srgbClr val="000000"/>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pPr algn="ctr"/>
            <a:r>
              <a:rPr lang="en-US" altLang="en-US" sz="1600" b="0" dirty="0"/>
              <a:t>LAN</a:t>
            </a:r>
          </a:p>
        </p:txBody>
      </p:sp>
      <p:sp>
        <p:nvSpPr>
          <p:cNvPr id="19" name="Title 2">
            <a:extLst>
              <a:ext uri="{FF2B5EF4-FFF2-40B4-BE49-F238E27FC236}">
                <a16:creationId xmlns:a16="http://schemas.microsoft.com/office/drawing/2014/main" id="{A0A89A62-965D-4248-B8D7-96D779B70FF4}"/>
              </a:ext>
            </a:extLst>
          </p:cNvPr>
          <p:cNvSpPr txBox="1">
            <a:spLocks noChangeArrowheads="1"/>
          </p:cNvSpPr>
          <p:nvPr/>
        </p:nvSpPr>
        <p:spPr bwMode="auto">
          <a:xfrm>
            <a:off x="8258299" y="4406725"/>
            <a:ext cx="925383" cy="27764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algn="l" rtl="0" eaLnBrk="1" fontAlgn="base" hangingPunct="1">
              <a:lnSpc>
                <a:spcPct val="90000"/>
              </a:lnSpc>
              <a:spcBef>
                <a:spcPct val="0"/>
              </a:spcBef>
              <a:spcAft>
                <a:spcPct val="0"/>
              </a:spcAft>
              <a:defRPr sz="2400" b="1" i="0" kern="1200">
                <a:solidFill>
                  <a:srgbClr val="000000"/>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pPr algn="ctr"/>
            <a:r>
              <a:rPr lang="en-US" altLang="en-US" sz="1600" b="0" dirty="0"/>
              <a:t>Wireless</a:t>
            </a:r>
          </a:p>
        </p:txBody>
      </p:sp>
      <p:pic>
        <p:nvPicPr>
          <p:cNvPr id="6" name="Picture 5" descr="Icon&#10;&#10;Description automatically generated">
            <a:extLst>
              <a:ext uri="{FF2B5EF4-FFF2-40B4-BE49-F238E27FC236}">
                <a16:creationId xmlns:a16="http://schemas.microsoft.com/office/drawing/2014/main" id="{C70CCDAA-04A7-4C16-AF28-CBE888DC977E}"/>
              </a:ext>
            </a:extLst>
          </p:cNvPr>
          <p:cNvPicPr>
            <a:picLocks noChangeAspect="1"/>
          </p:cNvPicPr>
          <p:nvPr/>
        </p:nvPicPr>
        <p:blipFill>
          <a:blip r:embed="rId9"/>
          <a:stretch>
            <a:fillRect/>
          </a:stretch>
        </p:blipFill>
        <p:spPr>
          <a:xfrm>
            <a:off x="8080562" y="3037248"/>
            <a:ext cx="1280856" cy="1161454"/>
          </a:xfrm>
          <a:prstGeom prst="rect">
            <a:avLst/>
          </a:prstGeom>
        </p:spPr>
      </p:pic>
    </p:spTree>
    <p:extLst>
      <p:ext uri="{BB962C8B-B14F-4D97-AF65-F5344CB8AC3E}">
        <p14:creationId xmlns:p14="http://schemas.microsoft.com/office/powerpoint/2010/main" val="741893650"/>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P spid="15" grpId="0"/>
      <p:bldP spid="16" grpId="0" animBg="1"/>
      <p:bldP spid="24"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7CD0-7450-4B0D-A27C-AD5BCF06DC1F}"/>
              </a:ext>
            </a:extLst>
          </p:cNvPr>
          <p:cNvSpPr>
            <a:spLocks noGrp="1"/>
          </p:cNvSpPr>
          <p:nvPr>
            <p:ph type="title"/>
          </p:nvPr>
        </p:nvSpPr>
        <p:spPr/>
        <p:txBody>
          <a:bodyPr anchor="t">
            <a:normAutofit/>
          </a:bodyPr>
          <a:lstStyle/>
          <a:p>
            <a:r>
              <a:rPr lang="en-GB" dirty="0"/>
              <a:t>Machine Guidance - RTK Corrections</a:t>
            </a:r>
            <a:endParaRPr lang="en-AU" dirty="0"/>
          </a:p>
        </p:txBody>
      </p:sp>
      <p:sp>
        <p:nvSpPr>
          <p:cNvPr id="4" name="TextBox 3">
            <a:extLst>
              <a:ext uri="{FF2B5EF4-FFF2-40B4-BE49-F238E27FC236}">
                <a16:creationId xmlns:a16="http://schemas.microsoft.com/office/drawing/2014/main" id="{3148AE64-830B-4B24-B472-FECE292C5036}"/>
              </a:ext>
            </a:extLst>
          </p:cNvPr>
          <p:cNvSpPr txBox="1"/>
          <p:nvPr/>
        </p:nvSpPr>
        <p:spPr>
          <a:xfrm>
            <a:off x="609599" y="1917652"/>
            <a:ext cx="6556311" cy="3416320"/>
          </a:xfrm>
          <a:prstGeom prst="rect">
            <a:avLst/>
          </a:prstGeom>
          <a:noFill/>
        </p:spPr>
        <p:txBody>
          <a:bodyPr wrap="square">
            <a:spAutoFit/>
          </a:bodyPr>
          <a:lstStyle/>
          <a:p>
            <a:r>
              <a:rPr lang="en-GB" sz="1800" dirty="0">
                <a:effectLst/>
                <a:latin typeface="Arial" panose="020B0604020202020204" pitchFamily="34" charset="0"/>
                <a:ea typeface="Times New Roman" panose="02020603050405020304" pitchFamily="18" charset="0"/>
                <a:cs typeface="Times New Roman" panose="02020603050405020304" pitchFamily="18" charset="0"/>
              </a:rPr>
              <a:t>Information that we need to configure RTK corrections</a:t>
            </a:r>
          </a:p>
          <a:p>
            <a:endParaRPr lang="en-GB" sz="1800" dirty="0">
              <a:effectLst/>
              <a:latin typeface="Arial" panose="020B0604020202020204" pitchFamily="34" charset="0"/>
              <a:ea typeface="Times New Roman" panose="02020603050405020304" pitchFamily="18" charset="0"/>
              <a:cs typeface="Times New Roman" panose="02020603050405020304" pitchFamily="18" charset="0"/>
            </a:endParaRPr>
          </a:p>
          <a:p>
            <a:r>
              <a:rPr lang="en-GB" sz="1800" dirty="0">
                <a:effectLst/>
                <a:latin typeface="Arial" panose="020B0604020202020204" pitchFamily="34" charset="0"/>
                <a:ea typeface="Times New Roman" panose="02020603050405020304" pitchFamily="18" charset="0"/>
                <a:cs typeface="Times New Roman" panose="02020603050405020304" pitchFamily="18" charset="0"/>
              </a:rPr>
              <a:t>- IP address       </a:t>
            </a:r>
          </a:p>
          <a:p>
            <a:r>
              <a:rPr lang="en-GB" dirty="0">
                <a:latin typeface="Arial" panose="020B0604020202020204" pitchFamily="34" charset="0"/>
                <a:cs typeface="Times New Roman" panose="02020603050405020304" pitchFamily="18" charset="0"/>
              </a:rPr>
              <a:t>- Port</a:t>
            </a:r>
          </a:p>
          <a:p>
            <a:r>
              <a:rPr lang="en-GB" dirty="0">
                <a:latin typeface="Arial" panose="020B0604020202020204" pitchFamily="34" charset="0"/>
                <a:cs typeface="Times New Roman" panose="02020603050405020304" pitchFamily="18" charset="0"/>
              </a:rPr>
              <a:t>- RTK Corrections type </a:t>
            </a:r>
          </a:p>
          <a:p>
            <a:endParaRPr lang="en-GB" dirty="0">
              <a:latin typeface="Arial" panose="020B0604020202020204" pitchFamily="34" charset="0"/>
              <a:cs typeface="Times New Roman" panose="02020603050405020304" pitchFamily="18" charset="0"/>
            </a:endParaRPr>
          </a:p>
          <a:p>
            <a:endParaRPr lang="en-GB" dirty="0">
              <a:latin typeface="Arial" panose="020B0604020202020204" pitchFamily="34" charset="0"/>
              <a:cs typeface="Times New Roman" panose="02020603050405020304" pitchFamily="18" charset="0"/>
            </a:endParaRPr>
          </a:p>
          <a:p>
            <a:r>
              <a:rPr lang="en-GB" dirty="0">
                <a:latin typeface="Arial" panose="020B0604020202020204" pitchFamily="34" charset="0"/>
                <a:cs typeface="Times New Roman" panose="02020603050405020304" pitchFamily="18" charset="0"/>
              </a:rPr>
              <a:t>Example</a:t>
            </a:r>
          </a:p>
          <a:p>
            <a:endParaRPr lang="en-GB" dirty="0">
              <a:latin typeface="Arial" panose="020B0604020202020204" pitchFamily="34" charset="0"/>
              <a:cs typeface="Times New Roman" panose="02020603050405020304" pitchFamily="18" charset="0"/>
            </a:endParaRPr>
          </a:p>
          <a:p>
            <a:r>
              <a:rPr lang="en-GB" sz="1800" dirty="0">
                <a:effectLst/>
                <a:latin typeface="Arial" panose="020B0604020202020204" pitchFamily="34" charset="0"/>
                <a:ea typeface="Times New Roman" panose="02020603050405020304" pitchFamily="18" charset="0"/>
                <a:cs typeface="Times New Roman" panose="02020603050405020304" pitchFamily="18" charset="0"/>
              </a:rPr>
              <a:t>IP address             10.191.60.245</a:t>
            </a:r>
          </a:p>
          <a:p>
            <a:r>
              <a:rPr lang="en-GB" dirty="0">
                <a:latin typeface="Arial" panose="020B0604020202020204" pitchFamily="34" charset="0"/>
                <a:cs typeface="Times New Roman" panose="02020603050405020304" pitchFamily="18" charset="0"/>
              </a:rPr>
              <a:t>Port                        122</a:t>
            </a:r>
          </a:p>
          <a:p>
            <a:r>
              <a:rPr lang="en-GB" dirty="0">
                <a:latin typeface="Arial" panose="020B0604020202020204" pitchFamily="34" charset="0"/>
                <a:cs typeface="Times New Roman" panose="02020603050405020304" pitchFamily="18" charset="0"/>
              </a:rPr>
              <a:t>Correction type      rtcm3extended</a:t>
            </a:r>
          </a:p>
        </p:txBody>
      </p:sp>
    </p:spTree>
    <p:extLst>
      <p:ext uri="{BB962C8B-B14F-4D97-AF65-F5344CB8AC3E}">
        <p14:creationId xmlns:p14="http://schemas.microsoft.com/office/powerpoint/2010/main" val="3070511888"/>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7CD0-7450-4B0D-A27C-AD5BCF06DC1F}"/>
              </a:ext>
            </a:extLst>
          </p:cNvPr>
          <p:cNvSpPr>
            <a:spLocks noGrp="1"/>
          </p:cNvSpPr>
          <p:nvPr>
            <p:ph type="title"/>
          </p:nvPr>
        </p:nvSpPr>
        <p:spPr/>
        <p:txBody>
          <a:bodyPr anchor="t">
            <a:normAutofit/>
          </a:bodyPr>
          <a:lstStyle/>
          <a:p>
            <a:r>
              <a:rPr lang="en-GB" dirty="0"/>
              <a:t>Machine Guidance - RTK Corrections</a:t>
            </a:r>
            <a:endParaRPr lang="en-AU" dirty="0"/>
          </a:p>
        </p:txBody>
      </p:sp>
      <p:pic>
        <p:nvPicPr>
          <p:cNvPr id="11" name="Picture 10">
            <a:extLst>
              <a:ext uri="{FF2B5EF4-FFF2-40B4-BE49-F238E27FC236}">
                <a16:creationId xmlns:a16="http://schemas.microsoft.com/office/drawing/2014/main" id="{397856CE-E5F5-43EB-8A7F-8424DC93AF3B}"/>
              </a:ext>
            </a:extLst>
          </p:cNvPr>
          <p:cNvPicPr>
            <a:picLocks noChangeAspect="1"/>
          </p:cNvPicPr>
          <p:nvPr/>
        </p:nvPicPr>
        <p:blipFill>
          <a:blip r:embed="rId3"/>
          <a:stretch>
            <a:fillRect/>
          </a:stretch>
        </p:blipFill>
        <p:spPr>
          <a:xfrm>
            <a:off x="2308652" y="1604493"/>
            <a:ext cx="7574696" cy="3649014"/>
          </a:xfrm>
          <a:prstGeom prst="rect">
            <a:avLst/>
          </a:prstGeom>
        </p:spPr>
      </p:pic>
    </p:spTree>
    <p:extLst>
      <p:ext uri="{BB962C8B-B14F-4D97-AF65-F5344CB8AC3E}">
        <p14:creationId xmlns:p14="http://schemas.microsoft.com/office/powerpoint/2010/main" val="3970287481"/>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7CD0-7450-4B0D-A27C-AD5BCF06DC1F}"/>
              </a:ext>
            </a:extLst>
          </p:cNvPr>
          <p:cNvSpPr>
            <a:spLocks noGrp="1"/>
          </p:cNvSpPr>
          <p:nvPr>
            <p:ph type="title"/>
          </p:nvPr>
        </p:nvSpPr>
        <p:spPr/>
        <p:txBody>
          <a:bodyPr anchor="t">
            <a:normAutofit/>
          </a:bodyPr>
          <a:lstStyle/>
          <a:p>
            <a:r>
              <a:rPr lang="en-GB" dirty="0"/>
              <a:t>Machine Guidance - RTK Corrections</a:t>
            </a:r>
            <a:endParaRPr lang="en-AU" dirty="0"/>
          </a:p>
        </p:txBody>
      </p:sp>
      <p:pic>
        <p:nvPicPr>
          <p:cNvPr id="4" name="Picture 3">
            <a:extLst>
              <a:ext uri="{FF2B5EF4-FFF2-40B4-BE49-F238E27FC236}">
                <a16:creationId xmlns:a16="http://schemas.microsoft.com/office/drawing/2014/main" id="{923AA660-8F0D-4AE0-A1B1-085733F62202}"/>
              </a:ext>
            </a:extLst>
          </p:cNvPr>
          <p:cNvPicPr>
            <a:picLocks noChangeAspect="1"/>
          </p:cNvPicPr>
          <p:nvPr/>
        </p:nvPicPr>
        <p:blipFill>
          <a:blip r:embed="rId3"/>
          <a:stretch>
            <a:fillRect/>
          </a:stretch>
        </p:blipFill>
        <p:spPr>
          <a:xfrm>
            <a:off x="2402980" y="1346290"/>
            <a:ext cx="7386040" cy="4902110"/>
          </a:xfrm>
          <a:prstGeom prst="rect">
            <a:avLst/>
          </a:prstGeom>
        </p:spPr>
      </p:pic>
    </p:spTree>
    <p:extLst>
      <p:ext uri="{BB962C8B-B14F-4D97-AF65-F5344CB8AC3E}">
        <p14:creationId xmlns:p14="http://schemas.microsoft.com/office/powerpoint/2010/main" val="4063833404"/>
      </p:ext>
    </p:extLst>
  </p:cSld>
  <p:clrMapOvr>
    <a:masterClrMapping/>
  </p:clrMapOvr>
  <mc:AlternateContent xmlns:mc="http://schemas.openxmlformats.org/markup-compatibility/2006">
    <mc:Choice xmlns:p14="http://schemas.microsoft.com/office/powerpoint/2010/main" Requires="p14">
      <p:transition spd="slow" p14:dur="2000" advTm="22226"/>
    </mc:Choice>
    <mc:Fallback>
      <p:transition spd="slow" advTm="2222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7CD0-7450-4B0D-A27C-AD5BCF06DC1F}"/>
              </a:ext>
            </a:extLst>
          </p:cNvPr>
          <p:cNvSpPr>
            <a:spLocks noGrp="1"/>
          </p:cNvSpPr>
          <p:nvPr>
            <p:ph type="title"/>
          </p:nvPr>
        </p:nvSpPr>
        <p:spPr/>
        <p:txBody>
          <a:bodyPr anchor="t">
            <a:normAutofit/>
          </a:bodyPr>
          <a:lstStyle/>
          <a:p>
            <a:r>
              <a:rPr lang="en-GB" dirty="0"/>
              <a:t>Machine Guidance - RTK Corrections</a:t>
            </a:r>
            <a:endParaRPr lang="en-AU" dirty="0"/>
          </a:p>
        </p:txBody>
      </p:sp>
      <p:pic>
        <p:nvPicPr>
          <p:cNvPr id="5" name="Picture 4">
            <a:extLst>
              <a:ext uri="{FF2B5EF4-FFF2-40B4-BE49-F238E27FC236}">
                <a16:creationId xmlns:a16="http://schemas.microsoft.com/office/drawing/2014/main" id="{FBB3251F-7590-4340-B659-782EC9497AE8}"/>
              </a:ext>
            </a:extLst>
          </p:cNvPr>
          <p:cNvPicPr>
            <a:picLocks noChangeAspect="1"/>
          </p:cNvPicPr>
          <p:nvPr/>
        </p:nvPicPr>
        <p:blipFill>
          <a:blip r:embed="rId3"/>
          <a:stretch>
            <a:fillRect/>
          </a:stretch>
        </p:blipFill>
        <p:spPr>
          <a:xfrm>
            <a:off x="2143830" y="1019833"/>
            <a:ext cx="7904340" cy="5238287"/>
          </a:xfrm>
          <a:prstGeom prst="rect">
            <a:avLst/>
          </a:prstGeom>
        </p:spPr>
      </p:pic>
    </p:spTree>
    <p:extLst>
      <p:ext uri="{BB962C8B-B14F-4D97-AF65-F5344CB8AC3E}">
        <p14:creationId xmlns:p14="http://schemas.microsoft.com/office/powerpoint/2010/main" val="547781276"/>
      </p:ext>
    </p:extLst>
  </p:cSld>
  <p:clrMapOvr>
    <a:masterClrMapping/>
  </p:clrMapOvr>
  <mc:AlternateContent xmlns:mc="http://schemas.openxmlformats.org/markup-compatibility/2006">
    <mc:Choice xmlns:p14="http://schemas.microsoft.com/office/powerpoint/2010/main" Requires="p14">
      <p:transition spd="slow" p14:dur="2000" advTm="22226"/>
    </mc:Choice>
    <mc:Fallback>
      <p:transition spd="slow" advTm="2222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7CD0-7450-4B0D-A27C-AD5BCF06DC1F}"/>
              </a:ext>
            </a:extLst>
          </p:cNvPr>
          <p:cNvSpPr>
            <a:spLocks noGrp="1"/>
          </p:cNvSpPr>
          <p:nvPr>
            <p:ph type="title"/>
          </p:nvPr>
        </p:nvSpPr>
        <p:spPr/>
        <p:txBody>
          <a:bodyPr anchor="t">
            <a:normAutofit/>
          </a:bodyPr>
          <a:lstStyle/>
          <a:p>
            <a:r>
              <a:rPr lang="en-GB" dirty="0"/>
              <a:t>Machine Guidance - RTK Corrections</a:t>
            </a:r>
            <a:endParaRPr lang="en-AU" dirty="0"/>
          </a:p>
        </p:txBody>
      </p:sp>
      <p:pic>
        <p:nvPicPr>
          <p:cNvPr id="4" name="Picture 3">
            <a:extLst>
              <a:ext uri="{FF2B5EF4-FFF2-40B4-BE49-F238E27FC236}">
                <a16:creationId xmlns:a16="http://schemas.microsoft.com/office/drawing/2014/main" id="{AEBFEF2B-0499-445D-B75D-5DD43A48684A}"/>
              </a:ext>
            </a:extLst>
          </p:cNvPr>
          <p:cNvPicPr>
            <a:picLocks noChangeAspect="1"/>
          </p:cNvPicPr>
          <p:nvPr/>
        </p:nvPicPr>
        <p:blipFill>
          <a:blip r:embed="rId3"/>
          <a:stretch>
            <a:fillRect/>
          </a:stretch>
        </p:blipFill>
        <p:spPr>
          <a:xfrm>
            <a:off x="2587791" y="1247366"/>
            <a:ext cx="7016417" cy="4363268"/>
          </a:xfrm>
          <a:prstGeom prst="rect">
            <a:avLst/>
          </a:prstGeom>
        </p:spPr>
      </p:pic>
    </p:spTree>
    <p:extLst>
      <p:ext uri="{BB962C8B-B14F-4D97-AF65-F5344CB8AC3E}">
        <p14:creationId xmlns:p14="http://schemas.microsoft.com/office/powerpoint/2010/main" val="1836343725"/>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7CD0-7450-4B0D-A27C-AD5BCF06DC1F}"/>
              </a:ext>
            </a:extLst>
          </p:cNvPr>
          <p:cNvSpPr>
            <a:spLocks noGrp="1"/>
          </p:cNvSpPr>
          <p:nvPr>
            <p:ph type="title"/>
          </p:nvPr>
        </p:nvSpPr>
        <p:spPr/>
        <p:txBody>
          <a:bodyPr anchor="t">
            <a:normAutofit/>
          </a:bodyPr>
          <a:lstStyle/>
          <a:p>
            <a:r>
              <a:rPr lang="en-GB" dirty="0"/>
              <a:t>Machine Guidance - RTK Corrections</a:t>
            </a:r>
            <a:endParaRPr lang="en-AU" dirty="0"/>
          </a:p>
        </p:txBody>
      </p:sp>
      <p:pic>
        <p:nvPicPr>
          <p:cNvPr id="5" name="Picture 4">
            <a:extLst>
              <a:ext uri="{FF2B5EF4-FFF2-40B4-BE49-F238E27FC236}">
                <a16:creationId xmlns:a16="http://schemas.microsoft.com/office/drawing/2014/main" id="{39AF90B8-4749-44CA-93B1-9979A5347B95}"/>
              </a:ext>
            </a:extLst>
          </p:cNvPr>
          <p:cNvPicPr>
            <a:picLocks noChangeAspect="1"/>
          </p:cNvPicPr>
          <p:nvPr/>
        </p:nvPicPr>
        <p:blipFill>
          <a:blip r:embed="rId3"/>
          <a:stretch>
            <a:fillRect/>
          </a:stretch>
        </p:blipFill>
        <p:spPr>
          <a:xfrm>
            <a:off x="2607956" y="1243298"/>
            <a:ext cx="6976087" cy="4371403"/>
          </a:xfrm>
          <a:prstGeom prst="rect">
            <a:avLst/>
          </a:prstGeom>
        </p:spPr>
      </p:pic>
    </p:spTree>
    <p:extLst>
      <p:ext uri="{BB962C8B-B14F-4D97-AF65-F5344CB8AC3E}">
        <p14:creationId xmlns:p14="http://schemas.microsoft.com/office/powerpoint/2010/main" val="286343848"/>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MPROD_UIDATA" val="&lt;database version=&quot;11.0&quot;&gt;&lt;object type=&quot;1&quot; unique_id=&quot;10001&quot;&gt;&lt;object type=&quot;2&quot; unique_id=&quot;10002&quot;&gt;&lt;object type=&quot;3&quot; unique_id=&quot;10003&quot;&gt;&lt;property id=&quot;20148&quot; value=&quot;5&quot;/&gt;&lt;property id=&quot;20300&quot; value=&quot;Slide 1&quot;/&gt;&lt;property id=&quot;20307&quot; value=&quot;260&quot;/&gt;&lt;/object&gt;&lt;object type=&quot;3&quot; unique_id=&quot;10004&quot;&gt;&lt;property id=&quot;20148&quot; value=&quot;5&quot;/&gt;&lt;property id=&quot;20300&quot; value=&quot;Slide 2&quot;/&gt;&lt;property id=&quot;20307&quot; value=&quot;261&quot;/&gt;&lt;/object&gt;&lt;object type=&quot;3&quot; unique_id=&quot;10005&quot;&gt;&lt;property id=&quot;20148&quot; value=&quot;5&quot;/&gt;&lt;property id=&quot;20300&quot; value=&quot;Slide 3&quot;/&gt;&lt;property id=&quot;20307&quot; value=&quot;262&quot;/&gt;&lt;/object&gt;&lt;object type=&quot;3&quot; unique_id=&quot;10006&quot;&gt;&lt;property id=&quot;20148&quot; value=&quot;5&quot;/&gt;&lt;property id=&quot;20300&quot; value=&quot;Slide 4&quot;/&gt;&lt;property id=&quot;20307&quot; value=&quot;299&quot;/&gt;&lt;/object&gt;&lt;object type=&quot;3&quot; unique_id=&quot;10007&quot;&gt;&lt;property id=&quot;20148&quot; value=&quot;5&quot;/&gt;&lt;property id=&quot;20300&quot; value=&quot;Slide 5&quot;/&gt;&lt;property id=&quot;20307&quot; value=&quot;269&quot;/&gt;&lt;/object&gt;&lt;object type=&quot;3&quot; unique_id=&quot;10008&quot;&gt;&lt;property id=&quot;20148&quot; value=&quot;5&quot;/&gt;&lt;property id=&quot;20300&quot; value=&quot;Slide 6&quot;/&gt;&lt;property id=&quot;20307&quot; value=&quot;300&quot;/&gt;&lt;/object&gt;&lt;object type=&quot;3&quot; unique_id=&quot;10009&quot;&gt;&lt;property id=&quot;20148&quot; value=&quot;5&quot;/&gt;&lt;property id=&quot;20300&quot; value=&quot;Slide 7&quot;/&gt;&lt;property id=&quot;20307&quot; value=&quot;271&quot;/&gt;&lt;/object&gt;&lt;object type=&quot;3&quot; unique_id=&quot;10010&quot;&gt;&lt;property id=&quot;20148&quot; value=&quot;5&quot;/&gt;&lt;property id=&quot;20300&quot; value=&quot;Slide 8&quot;/&gt;&lt;property id=&quot;20307&quot; value=&quot;301&quot;/&gt;&lt;/object&gt;&lt;object type=&quot;3&quot; unique_id=&quot;10011&quot;&gt;&lt;property id=&quot;20148&quot; value=&quot;5&quot;/&gt;&lt;property id=&quot;20300&quot; value=&quot;Slide 9 - &amp;quot;Agenda Slide Title&amp;quot;&quot;/&gt;&lt;property id=&quot;20307&quot; value=&quot;268&quot;/&gt;&lt;/object&gt;&lt;object type=&quot;3&quot; unique_id=&quot;10012&quot;&gt;&lt;property id=&quot;20148&quot; value=&quot;5&quot;/&gt;&lt;property id=&quot;20300&quot; value=&quot;Slide 10 - &amp;quot;Agenda Slide Title&amp;quot;&quot;/&gt;&lt;property id=&quot;20307&quot; value=&quot;274&quot;/&gt;&lt;/object&gt;&lt;object type=&quot;3&quot; unique_id=&quot;10013&quot;&gt;&lt;property id=&quot;20148&quot; value=&quot;5&quot;/&gt;&lt;property id=&quot;20300&quot; value=&quot;Slide 11 - &amp;quot;Slide Title, Bold, 24 pt.&amp;quot;&quot;/&gt;&lt;property id=&quot;20307&quot; value=&quot;272&quot;/&gt;&lt;/object&gt;&lt;object type=&quot;3&quot; unique_id=&quot;10014&quot;&gt;&lt;property id=&quot;20148&quot; value=&quot;5&quot;/&gt;&lt;property id=&quot;20300&quot; value=&quot;Slide 12 - &amp;quot;Slide Title, Bold, 24 pt. &amp;quot;&quot;/&gt;&lt;property id=&quot;20307&quot; value=&quot;273&quot;/&gt;&lt;/object&gt;&lt;object type=&quot;3&quot; unique_id=&quot;10015&quot;&gt;&lt;property id=&quot;20148&quot; value=&quot;5&quot;/&gt;&lt;property id=&quot;20300&quot; value=&quot;Slide 13 - &amp;quot;Slide Title, Bold, 24 pt. &amp;quot;&quot;/&gt;&lt;property id=&quot;20307&quot; value=&quot;275&quot;/&gt;&lt;/object&gt;&lt;object type=&quot;3&quot; unique_id=&quot;10016&quot;&gt;&lt;property id=&quot;20148&quot; value=&quot;5&quot;/&gt;&lt;property id=&quot;20300&quot; value=&quot;Slide 14 - &amp;quot;Slide Title, Bold, 24 pt.&amp;quot;&quot;/&gt;&lt;property id=&quot;20307&quot; value=&quot;277&quot;/&gt;&lt;/object&gt;&lt;object type=&quot;3&quot; unique_id=&quot;10017&quot;&gt;&lt;property id=&quot;20148&quot; value=&quot;5&quot;/&gt;&lt;property id=&quot;20300&quot; value=&quot;Slide 15 - &amp;quot;Slide Title, Bold, 24 pt.&amp;quot;&quot;/&gt;&lt;property id=&quot;20307&quot; value=&quot;278&quot;/&gt;&lt;/object&gt;&lt;object type=&quot;3&quot; unique_id=&quot;10018&quot;&gt;&lt;property id=&quot;20148&quot; value=&quot;5&quot;/&gt;&lt;property id=&quot;20300&quot; value=&quot;Slide 16 - &amp;quot;Slide Title, Bold, 24 pt.&amp;quot;&quot;/&gt;&lt;property id=&quot;20307&quot; value=&quot;279&quot;/&gt;&lt;/object&gt;&lt;object type=&quot;3&quot; unique_id=&quot;10019&quot;&gt;&lt;property id=&quot;20148&quot; value=&quot;5&quot;/&gt;&lt;property id=&quot;20300&quot; value=&quot;Slide 17 - &amp;quot;Slide Title, Bold, 24 pt.&amp;quot;&quot;/&gt;&lt;property id=&quot;20307&quot; value=&quot;280&quot;/&gt;&lt;/object&gt;&lt;object type=&quot;3&quot; unique_id=&quot;10020&quot;&gt;&lt;property id=&quot;20148&quot; value=&quot;5&quot;/&gt;&lt;property id=&quot;20300&quot; value=&quot;Slide 18 - &amp;quot;Slide Title, Bold, 24 pt.&amp;quot;&quot;/&gt;&lt;property id=&quot;20307&quot; value=&quot;281&quot;/&gt;&lt;/object&gt;&lt;object type=&quot;3&quot; unique_id=&quot;10021&quot;&gt;&lt;property id=&quot;20148&quot; value=&quot;5&quot;/&gt;&lt;property id=&quot;20300&quot; value=&quot;Slide 19 - &amp;quot;Slide Title, Bold, 24 pt.&amp;quot;&quot;/&gt;&lt;property id=&quot;20307&quot; value=&quot;282&quot;/&gt;&lt;/object&gt;&lt;object type=&quot;3&quot; unique_id=&quot;10022&quot;&gt;&lt;property id=&quot;20148&quot; value=&quot;5&quot;/&gt;&lt;property id=&quot;20300&quot; value=&quot;Slide 20 - &amp;quot;Slide Title, Bold, 24 pt.&amp;quot;&quot;/&gt;&lt;property id=&quot;20307&quot; value=&quot;283&quot;/&gt;&lt;/object&gt;&lt;object type=&quot;3&quot; unique_id=&quot;10023&quot;&gt;&lt;property id=&quot;20148&quot; value=&quot;5&quot;/&gt;&lt;property id=&quot;20300&quot; value=&quot;Slide 21 - &amp;quot;Slide Title, Bold, 24 pt.&amp;quot;&quot;/&gt;&lt;property id=&quot;20307&quot; value=&quot;284&quot;/&gt;&lt;/object&gt;&lt;object type=&quot;3&quot; unique_id=&quot;10024&quot;&gt;&lt;property id=&quot;20148&quot; value=&quot;5&quot;/&gt;&lt;property id=&quot;20300&quot; value=&quot;Slide 22 - &amp;quot;Slide Title, Bold, 24 pt.&amp;quot;&quot;/&gt;&lt;property id=&quot;20307&quot; value=&quot;285&quot;/&gt;&lt;/object&gt;&lt;object type=&quot;3&quot; unique_id=&quot;10025&quot;&gt;&lt;property id=&quot;20148&quot; value=&quot;5&quot;/&gt;&lt;property id=&quot;20300&quot; value=&quot;Slide 23 - &amp;quot;Slide Title, Bold, 24 pt.&amp;quot;&quot;/&gt;&lt;property id=&quot;20307&quot; value=&quot;287&quot;/&gt;&lt;/object&gt;&lt;object type=&quot;3&quot; unique_id=&quot;10026&quot;&gt;&lt;property id=&quot;20148&quot; value=&quot;5&quot;/&gt;&lt;property id=&quot;20300&quot; value=&quot;Slide 24 - &amp;quot;Slide Title, Bold, 24 pt.&amp;quot;&quot;/&gt;&lt;property id=&quot;20307&quot; value=&quot;292&quot;/&gt;&lt;/object&gt;&lt;object type=&quot;3&quot; unique_id=&quot;10027&quot;&gt;&lt;property id=&quot;20148&quot; value=&quot;5&quot;/&gt;&lt;property id=&quot;20300&quot; value=&quot;Slide 25 - &amp;quot;Slide Title, Bold, 24 pt.&amp;quot;&quot;/&gt;&lt;property id=&quot;20307&quot; value=&quot;298&quot;/&gt;&lt;/object&gt;&lt;object type=&quot;3&quot; unique_id=&quot;10028&quot;&gt;&lt;property id=&quot;20148&quot; value=&quot;5&quot;/&gt;&lt;property id=&quot;20300&quot; value=&quot;Slide 26 - &amp;quot;Slide Title, Bold, 24 pt.&amp;quot;&quot;/&gt;&lt;property id=&quot;20307&quot; value=&quot;296&quot;/&gt;&lt;/object&gt;&lt;object type=&quot;3&quot; unique_id=&quot;10029&quot;&gt;&lt;property id=&quot;20148&quot; value=&quot;5&quot;/&gt;&lt;property id=&quot;20300&quot; value=&quot;Slide 27 - &amp;quot;Slide Title, Bold, 24 pt.&amp;quot;&quot;/&gt;&lt;property id=&quot;20307&quot; value=&quot;293&quot;/&gt;&lt;/object&gt;&lt;object type=&quot;3&quot; unique_id=&quot;10030&quot;&gt;&lt;property id=&quot;20148&quot; value=&quot;5&quot;/&gt;&lt;property id=&quot;20300&quot; value=&quot;Slide 28&quot;/&gt;&lt;property id=&quot;20307&quot; value=&quot;294&quot;/&gt;&lt;/object&gt;&lt;object type=&quot;3&quot; unique_id=&quot;10031&quot;&gt;&lt;property id=&quot;20148&quot; value=&quot;5&quot;/&gt;&lt;property id=&quot;20300&quot; value=&quot;Slide 29&quot;/&gt;&lt;property id=&quot;20307&quot; value=&quot;289&quot;/&gt;&lt;/object&gt;&lt;object type=&quot;3&quot; unique_id=&quot;10032&quot;&gt;&lt;property id=&quot;20148&quot; value=&quot;5&quot;/&gt;&lt;property id=&quot;20300&quot; value=&quot;Slide 30&quot;/&gt;&lt;property id=&quot;20307&quot; value=&quot;290&quot;/&gt;&lt;/object&gt;&lt;object type=&quot;3&quot; unique_id=&quot;10033&quot;&gt;&lt;property id=&quot;20148&quot; value=&quot;5&quot;/&gt;&lt;property id=&quot;20300&quot; value=&quot;Slide 31&quot;/&gt;&lt;property id=&quot;20307&quot; value=&quot;291&quot;/&gt;&lt;/object&gt;&lt;/object&gt;&lt;object type=&quot;8&quot; unique_id=&quot;10066&quot;&gt;&lt;/object&gt;&lt;/object&gt;&lt;/database&gt;"/>
  <p:tag name="MMPROD_NEXTUNIQUEID" val="10009"/>
  <p:tag name="SECTOMILLISECCONVERTED" val="1"/>
</p:tagLst>
</file>

<file path=ppt/theme/theme1.xml><?xml version="1.0" encoding="utf-8"?>
<a:theme xmlns:a="http://schemas.openxmlformats.org/drawingml/2006/main" name="Office Theme">
  <a:themeElements>
    <a:clrScheme name="Hexagon">
      <a:dk1>
        <a:srgbClr val="000000"/>
      </a:dk1>
      <a:lt1>
        <a:srgbClr val="FFFFFF"/>
      </a:lt1>
      <a:dk2>
        <a:srgbClr val="666666"/>
      </a:dk2>
      <a:lt2>
        <a:srgbClr val="D1D3D3"/>
      </a:lt2>
      <a:accent1>
        <a:srgbClr val="0097BA"/>
      </a:accent1>
      <a:accent2>
        <a:srgbClr val="85CDDB"/>
      </a:accent2>
      <a:accent3>
        <a:srgbClr val="A5D867"/>
      </a:accent3>
      <a:accent4>
        <a:srgbClr val="005072"/>
      </a:accent4>
      <a:accent5>
        <a:srgbClr val="509E2F"/>
      </a:accent5>
      <a:accent6>
        <a:srgbClr val="ED8B00"/>
      </a:accent6>
      <a:hlink>
        <a:srgbClr val="0096B9"/>
      </a:hlink>
      <a:folHlink>
        <a:srgbClr val="0096B9"/>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600"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3" id="{C82609C0-19C0-314D-8CCA-495E3A5E8126}" vid="{5AE70442-D4BA-A14A-A5AD-7861FD7D8234}"/>
    </a:ext>
  </a:extLst>
</a:theme>
</file>

<file path=ppt/theme/theme2.xml><?xml version="1.0" encoding="utf-8"?>
<a:theme xmlns:a="http://schemas.openxmlformats.org/drawingml/2006/main" name="2_Dark Theme">
  <a:themeElements>
    <a:clrScheme name="Hexagon Template">
      <a:dk1>
        <a:srgbClr val="000000"/>
      </a:dk1>
      <a:lt1>
        <a:srgbClr val="FFFFFF"/>
      </a:lt1>
      <a:dk2>
        <a:srgbClr val="666666"/>
      </a:dk2>
      <a:lt2>
        <a:srgbClr val="D1D3D3"/>
      </a:lt2>
      <a:accent1>
        <a:srgbClr val="0097BA"/>
      </a:accent1>
      <a:accent2>
        <a:srgbClr val="85CDDB"/>
      </a:accent2>
      <a:accent3>
        <a:srgbClr val="A5D867"/>
      </a:accent3>
      <a:accent4>
        <a:srgbClr val="005071"/>
      </a:accent4>
      <a:accent5>
        <a:srgbClr val="509E2F"/>
      </a:accent5>
      <a:accent6>
        <a:srgbClr val="ED8B00"/>
      </a:accent6>
      <a:hlink>
        <a:srgbClr val="0096B9"/>
      </a:hlink>
      <a:folHlink>
        <a:srgbClr val="0096B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Hexagon Template">
      <a:dk1>
        <a:srgbClr val="000000"/>
      </a:dk1>
      <a:lt1>
        <a:srgbClr val="FFFFFF"/>
      </a:lt1>
      <a:dk2>
        <a:srgbClr val="666666"/>
      </a:dk2>
      <a:lt2>
        <a:srgbClr val="D1D3D3"/>
      </a:lt2>
      <a:accent1>
        <a:srgbClr val="0097BA"/>
      </a:accent1>
      <a:accent2>
        <a:srgbClr val="85CDDB"/>
      </a:accent2>
      <a:accent3>
        <a:srgbClr val="A5D867"/>
      </a:accent3>
      <a:accent4>
        <a:srgbClr val="005071"/>
      </a:accent4>
      <a:accent5>
        <a:srgbClr val="509E2F"/>
      </a:accent5>
      <a:accent6>
        <a:srgbClr val="ED8B00"/>
      </a:accent6>
      <a:hlink>
        <a:srgbClr val="0096B9"/>
      </a:hlink>
      <a:folHlink>
        <a:srgbClr val="0096B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SlideTemplateConfiguration><![CDATA[{"slideVersion":1,"isValidatorEnabled":false,"isLocked":false,"elementsMetadata":[],"slideId":"638013797448060512","enableDocumentContentUpdater":false,"version":"2.0"}]]></TemplafySlideTemplateConfiguration>
</file>

<file path=customXml/item10.xml><?xml version="1.0" encoding="utf-8"?>
<TemplafySlideFormConfiguration><![CDATA[{"formFields":[],"formDataEntries":[]}]]></TemplafySlideFormConfiguration>
</file>

<file path=customXml/item11.xml><?xml version="1.0" encoding="utf-8"?>
<TemplafySlideTemplateConfiguration><![CDATA[{"slideVersion":1,"isValidatorEnabled":false,"isLocked":false,"elementsMetadata":[],"slideId":"638013797448138910","enableDocumentContentUpdater":false,"version":"2.0"}]]></TemplafySlideTemplateConfiguration>
</file>

<file path=customXml/item12.xml><?xml version="1.0" encoding="utf-8"?>
<TemplafySlideFormConfiguration><![CDATA[{"formFields":[],"formDataEntries":[]}]]></TemplafySlideFormConfiguration>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TemplafyTemplateConfiguration><![CDATA[{"elementsMetadata":[],"transformationConfigurations":[],"templateName":"Hexagon Blank","templateDescription":"","enableDocumentContentUpdater":false,"version":"2.0"}]]></TemplafyTemplateConfiguration>
</file>

<file path=customXml/item4.xml><?xml version="1.0" encoding="utf-8"?>
<TemplafySlideTemplateConfiguration><![CDATA[{"slideVersion":1,"isValidatorEnabled":false,"isLocked":false,"elementsMetadata":[],"slideId":"638013797448130541","enableDocumentContentUpdater":false,"version":"2.0"}]]></TemplafySlideTemplateConfiguration>
</file>

<file path=customXml/item5.xml><?xml version="1.0" encoding="utf-8"?>
<ct:contentTypeSchema xmlns:ct="http://schemas.microsoft.com/office/2006/metadata/contentType" xmlns:ma="http://schemas.microsoft.com/office/2006/metadata/properties/metaAttributes" ct:_="" ma:_="" ma:contentTypeName="Document" ma:contentTypeID="0x010100C4689C359221F84CA6C8A700AD48302A" ma:contentTypeVersion="86" ma:contentTypeDescription="Create a new document." ma:contentTypeScope="" ma:versionID="9c9888b04033b855555cdaa28e4e193d">
  <xsd:schema xmlns:xsd="http://www.w3.org/2001/XMLSchema" xmlns:xs="http://www.w3.org/2001/XMLSchema" xmlns:p="http://schemas.microsoft.com/office/2006/metadata/properties" xmlns:ns2="d62b6ecb-acff-4b24-a527-ff2b271ebe71" xmlns:ns3="06fa9243-f6f6-4c83-8c18-4e880acd4ff6" targetNamespace="http://schemas.microsoft.com/office/2006/metadata/properties" ma:root="true" ma:fieldsID="a129fe14051ca323bdbea6bb142cf8bd" ns2:_="" ns3:_="">
    <xsd:import namespace="d62b6ecb-acff-4b24-a527-ff2b271ebe71"/>
    <xsd:import namespace="06fa9243-f6f6-4c83-8c18-4e880acd4ff6"/>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2:_dlc_DocId" minOccurs="0"/>
                <xsd:element ref="ns2:_dlc_DocIdUrl" minOccurs="0"/>
                <xsd:element ref="ns2:_dlc_DocIdPersistId" minOccurs="0"/>
                <xsd:element ref="ns3:MediaServiceLocation"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2b6ecb-acff-4b24-a527-ff2b271ebe7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_dlc_DocId" ma:index="15" nillable="true" ma:displayName="Document ID Value" ma:description="The value of the document ID assigned to this item." ma:internalName="_dlc_DocId" ma:readOnly="true">
      <xsd:simpleType>
        <xsd:restriction base="dms:Text"/>
      </xsd:simpleType>
    </xsd:element>
    <xsd:element name="_dlc_DocIdUrl" ma:index="16"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7"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06fa9243-f6f6-4c83-8c18-4e880acd4ff6"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8" nillable="true" ma:displayName="MediaServiceLocation" ma:internalName="MediaServiceLocatio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xml><?xml version="1.0" encoding="utf-8"?>
<p:properties xmlns:p="http://schemas.microsoft.com/office/2006/metadata/properties" xmlns:xsi="http://www.w3.org/2001/XMLSchema-instance" xmlns:pc="http://schemas.microsoft.com/office/infopath/2007/PartnerControls">
  <documentManagement>
    <_dlc_DocId xmlns="d62b6ecb-acff-4b24-a527-ff2b271ebe71">23CEHAA2X2SM-2102554853-211705</_dlc_DocId>
    <_dlc_DocIdUrl xmlns="d62b6ecb-acff-4b24-a527-ff2b271ebe71">
      <Url>https://slidegenius365.sharepoint.com/_layouts/15/DocIdRedir.aspx?ID=23CEHAA2X2SM-2102554853-211705</Url>
      <Description>23CEHAA2X2SM-2102554853-211705</Description>
    </_dlc_DocIdUrl>
  </documentManagement>
</p:properties>
</file>

<file path=customXml/item7.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8.xml><?xml version="1.0" encoding="utf-8"?>
<TemplafySlideFormConfiguration><![CDATA[{"formFields":[],"formDataEntries":[]}]]></TemplafySlideFormConfiguration>
</file>

<file path=customXml/item9.xml><?xml version="1.0" encoding="utf-8"?>
<TemplafyFormConfiguration><![CDATA[{"formFields":[],"formDataEntries":[]}]]></TemplafyFormConfiguration>
</file>

<file path=customXml/itemProps1.xml><?xml version="1.0" encoding="utf-8"?>
<ds:datastoreItem xmlns:ds="http://schemas.openxmlformats.org/officeDocument/2006/customXml" ds:itemID="{54265C0A-1840-4D90-A2E1-4F879848AB7C}">
  <ds:schemaRefs/>
</ds:datastoreItem>
</file>

<file path=customXml/itemProps10.xml><?xml version="1.0" encoding="utf-8"?>
<ds:datastoreItem xmlns:ds="http://schemas.openxmlformats.org/officeDocument/2006/customXml" ds:itemID="{A8CC7CD2-DFF0-4E2E-8A4D-47D2CBDC57A2}">
  <ds:schemaRefs/>
</ds:datastoreItem>
</file>

<file path=customXml/itemProps11.xml><?xml version="1.0" encoding="utf-8"?>
<ds:datastoreItem xmlns:ds="http://schemas.openxmlformats.org/officeDocument/2006/customXml" ds:itemID="{2C686BFD-F092-4B21-A66B-55EE9ABFEA54}">
  <ds:schemaRefs/>
</ds:datastoreItem>
</file>

<file path=customXml/itemProps12.xml><?xml version="1.0" encoding="utf-8"?>
<ds:datastoreItem xmlns:ds="http://schemas.openxmlformats.org/officeDocument/2006/customXml" ds:itemID="{1FEF7E43-1B36-4612-ACF8-0B462E5212DD}">
  <ds:schemaRefs/>
</ds:datastoreItem>
</file>

<file path=customXml/itemProps2.xml><?xml version="1.0" encoding="utf-8"?>
<ds:datastoreItem xmlns:ds="http://schemas.openxmlformats.org/officeDocument/2006/customXml" ds:itemID="{6543A033-2779-4EB5-82E0-EE769341BA7A}">
  <ds:schemaRefs>
    <ds:schemaRef ds:uri="http://schemas.microsoft.com/sharepoint/v3/contenttype/forms"/>
  </ds:schemaRefs>
</ds:datastoreItem>
</file>

<file path=customXml/itemProps3.xml><?xml version="1.0" encoding="utf-8"?>
<ds:datastoreItem xmlns:ds="http://schemas.openxmlformats.org/officeDocument/2006/customXml" ds:itemID="{0CC40518-738D-4AC5-BC45-2A7B87381AD0}">
  <ds:schemaRefs/>
</ds:datastoreItem>
</file>

<file path=customXml/itemProps4.xml><?xml version="1.0" encoding="utf-8"?>
<ds:datastoreItem xmlns:ds="http://schemas.openxmlformats.org/officeDocument/2006/customXml" ds:itemID="{86448488-CD57-427B-82C0-B5E1AEB9B3F0}">
  <ds:schemaRefs/>
</ds:datastoreItem>
</file>

<file path=customXml/itemProps5.xml><?xml version="1.0" encoding="utf-8"?>
<ds:datastoreItem xmlns:ds="http://schemas.openxmlformats.org/officeDocument/2006/customXml" ds:itemID="{2C5580CD-C463-4A8C-8D0B-FCA2F50053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2b6ecb-acff-4b24-a527-ff2b271ebe71"/>
    <ds:schemaRef ds:uri="06fa9243-f6f6-4c83-8c18-4e880acd4f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6.xml><?xml version="1.0" encoding="utf-8"?>
<ds:datastoreItem xmlns:ds="http://schemas.openxmlformats.org/officeDocument/2006/customXml" ds:itemID="{97794DA4-B143-4F60-BF7C-EA867C43D1FE}">
  <ds:schemaRefs>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06fa9243-f6f6-4c83-8c18-4e880acd4ff6"/>
    <ds:schemaRef ds:uri="d62b6ecb-acff-4b24-a527-ff2b271ebe71"/>
    <ds:schemaRef ds:uri="http://www.w3.org/XML/1998/namespace"/>
  </ds:schemaRefs>
</ds:datastoreItem>
</file>

<file path=customXml/itemProps7.xml><?xml version="1.0" encoding="utf-8"?>
<ds:datastoreItem xmlns:ds="http://schemas.openxmlformats.org/officeDocument/2006/customXml" ds:itemID="{DA99FCF3-6144-4376-9B98-0FCDBE6AD124}">
  <ds:schemaRefs>
    <ds:schemaRef ds:uri="http://schemas.microsoft.com/sharepoint/events"/>
  </ds:schemaRefs>
</ds:datastoreItem>
</file>

<file path=customXml/itemProps8.xml><?xml version="1.0" encoding="utf-8"?>
<ds:datastoreItem xmlns:ds="http://schemas.openxmlformats.org/officeDocument/2006/customXml" ds:itemID="{0E79E423-1C38-4076-937B-2170927B6C37}">
  <ds:schemaRefs/>
</ds:datastoreItem>
</file>

<file path=customXml/itemProps9.xml><?xml version="1.0" encoding="utf-8"?>
<ds:datastoreItem xmlns:ds="http://schemas.openxmlformats.org/officeDocument/2006/customXml" ds:itemID="{A8A439ED-2598-409A-B23C-471E34407B12}">
  <ds:schemaRefs/>
</ds:datastoreItem>
</file>

<file path=docProps/app.xml><?xml version="1.0" encoding="utf-8"?>
<Properties xmlns="http://schemas.openxmlformats.org/officeDocument/2006/extended-properties" xmlns:vt="http://schemas.openxmlformats.org/officeDocument/2006/docPropsVTypes">
  <Template>Hexagon_Powerpoint_Template (4)</Template>
  <TotalTime>121</TotalTime>
  <Words>208</Words>
  <Application>Microsoft Office PowerPoint</Application>
  <PresentationFormat>Widescreen</PresentationFormat>
  <Paragraphs>79</Paragraphs>
  <Slides>21</Slides>
  <Notes>20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21</vt:i4>
      </vt:variant>
    </vt:vector>
  </HeadingPairs>
  <TitlesOfParts>
    <vt:vector size="28" baseType="lpstr">
      <vt:lpstr>Arial</vt:lpstr>
      <vt:lpstr>Calibri</vt:lpstr>
      <vt:lpstr>Open Sans Light</vt:lpstr>
      <vt:lpstr>System Font Regular</vt:lpstr>
      <vt:lpstr>Office Theme</vt:lpstr>
      <vt:lpstr>2_Dark Theme</vt:lpstr>
      <vt:lpstr>Custom Design</vt:lpstr>
      <vt:lpstr>PowerPoint Presentation</vt:lpstr>
      <vt:lpstr>Purpose</vt:lpstr>
      <vt:lpstr>Machine Guidance - RTK Corrections</vt:lpstr>
      <vt:lpstr>Machine Guidance - RTK Corrections</vt:lpstr>
      <vt:lpstr>Machine Guidance - RTK Corrections</vt:lpstr>
      <vt:lpstr>Machine Guidance - RTK Corrections</vt:lpstr>
      <vt:lpstr>Machine Guidance - RTK Corrections</vt:lpstr>
      <vt:lpstr>Machine Guidance - RTK Corrections</vt:lpstr>
      <vt:lpstr>Machine Guidance - RTK Corrections</vt:lpstr>
      <vt:lpstr>Machine Guidance - RTK Corrections</vt:lpstr>
      <vt:lpstr>Machine Guidance - RTK Corrections</vt:lpstr>
      <vt:lpstr>Machine Guidance - RTK Corrections</vt:lpstr>
      <vt:lpstr>Machine Guidance - RTK Corrections</vt:lpstr>
      <vt:lpstr>Machine Guidance - RTK Corrections</vt:lpstr>
      <vt:lpstr>Machine Guidance - RTK Corrections</vt:lpstr>
      <vt:lpstr>Machine Guidance - RTK Corrections</vt:lpstr>
      <vt:lpstr>Machine Guidance - RTK Corrections</vt:lpstr>
      <vt:lpstr>Machine Guidance - RTK Corrections</vt:lpstr>
      <vt:lpstr>Machine Guidance - RTK Corrections</vt:lpstr>
      <vt:lpstr>Machine Guidance - RTK Corrections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CARLSON Joanne</dc:creator>
  <cp:keywords/>
  <dc:description/>
  <cp:lastModifiedBy>SEPULVEDA Edgar</cp:lastModifiedBy>
  <cp:revision>27</cp:revision>
  <dcterms:created xsi:type="dcterms:W3CDTF">2022-11-14T23:12:04Z</dcterms:created>
  <dcterms:modified xsi:type="dcterms:W3CDTF">2022-11-18T22:13:30Z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0x010100C4689C359221F84CA6C8A700AD48302A</vt:lpwstr>
  </property>
  <property fmtid="{D5CDD505-2E9C-101B-9397-08002B2CF9AE}" pid="3" name="_dlc_DocIdItemGuid">
    <vt:lpwstr>d1e074de-e6c2-4918-9db0-2fa8667cf0b1</vt:lpwstr>
  </property>
  <property fmtid="{D5CDD505-2E9C-101B-9397-08002B2CF9AE}" pid="4" name="TemplafyTimeStamp">
    <vt:lpwstr>2022-10-14T21:29:04</vt:lpwstr>
  </property>
  <property fmtid="{D5CDD505-2E9C-101B-9397-08002B2CF9AE}" pid="5" name="TemplafyTenantId">
    <vt:lpwstr>hexagon</vt:lpwstr>
  </property>
  <property fmtid="{D5CDD505-2E9C-101B-9397-08002B2CF9AE}" pid="6" name="TemplafyTemplateId">
    <vt:lpwstr>638013797415172891</vt:lpwstr>
  </property>
  <property fmtid="{D5CDD505-2E9C-101B-9397-08002B2CF9AE}" pid="7" name="TemplafyUserProfileId">
    <vt:lpwstr>637624768696622545</vt:lpwstr>
  </property>
  <property fmtid="{D5CDD505-2E9C-101B-9397-08002B2CF9AE}" pid="8" name="TemplafyFromBlank">
    <vt:bool>true</vt:bool>
  </property>
</Properties>
</file>